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22"/>
  </p:notesMasterIdLst>
  <p:sldIdLst>
    <p:sldId id="256" r:id="rId2"/>
    <p:sldId id="297" r:id="rId3"/>
    <p:sldId id="321" r:id="rId4"/>
    <p:sldId id="257" r:id="rId5"/>
    <p:sldId id="258" r:id="rId6"/>
    <p:sldId id="262" r:id="rId7"/>
    <p:sldId id="259" r:id="rId8"/>
    <p:sldId id="265" r:id="rId9"/>
    <p:sldId id="260" r:id="rId10"/>
    <p:sldId id="298" r:id="rId11"/>
    <p:sldId id="261" r:id="rId12"/>
    <p:sldId id="264" r:id="rId13"/>
    <p:sldId id="317" r:id="rId14"/>
    <p:sldId id="318" r:id="rId15"/>
    <p:sldId id="315" r:id="rId16"/>
    <p:sldId id="299" r:id="rId17"/>
    <p:sldId id="319" r:id="rId18"/>
    <p:sldId id="320" r:id="rId19"/>
    <p:sldId id="275" r:id="rId20"/>
    <p:sldId id="322" r:id="rId21"/>
  </p:sldIdLst>
  <p:sldSz cx="14630400" cy="8229600"/>
  <p:notesSz cx="8229600" cy="14630400"/>
  <p:embeddedFontLst>
    <p:embeddedFont>
      <p:font typeface="Be Vietnam Pro" pitchFamily="2" charset="0"/>
      <p:regular r:id="rId23"/>
      <p:bold r:id="rId24"/>
      <p:italic r:id="rId25"/>
      <p:boldItalic r:id="rId26"/>
    </p:embeddedFont>
    <p:embeddedFont>
      <p:font typeface="DM Sans Medium" pitchFamily="2" charset="0"/>
      <p:regular r:id="rId27"/>
      <p:italic r:id="rId28"/>
    </p:embeddedFont>
    <p:embeddedFont>
      <p:font typeface="Nunito Light" pitchFamily="2" charset="0"/>
      <p:regular r:id="rId29"/>
      <p:italic r:id="rId30"/>
    </p:embeddedFont>
    <p:embeddedFont>
      <p:font typeface="Platypi Medium" panose="020B0604020202020204" charset="0"/>
      <p:regular r:id="rId31"/>
    </p:embeddedFont>
    <p:embeddedFont>
      <p:font typeface="Raleway" pitchFamily="2" charset="0"/>
      <p:regular r:id="rId32"/>
      <p:bold r:id="rId33"/>
      <p:italic r:id="rId34"/>
      <p:boldItalic r:id="rId35"/>
    </p:embeddedFont>
    <p:embeddedFont>
      <p:font typeface="Source Serif Pro" panose="02040603050405020204" pitchFamily="18" charset="0"/>
      <p:regular r:id="rId36"/>
      <p:bold r:id="rId37"/>
      <p:italic r:id="rId38"/>
      <p:boldItalic r:id="rId39"/>
    </p:embeddedFont>
    <p:embeddedFont>
      <p:font typeface="Source Serif Pro Bold" panose="02040803050405020204" charset="0"/>
      <p:bold r:id="rId40"/>
    </p:embeddedFont>
    <p:embeddedFont>
      <p:font typeface="Syne" panose="00000500000000000000" pitchFamily="50" charset="0"/>
      <p:regular r:id="rId41"/>
      <p:bold r:id="rId42"/>
      <p:italic r:id="rId4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9" d="100"/>
          <a:sy n="69" d="100"/>
        </p:scale>
        <p:origin x="677"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9" Type="http://schemas.openxmlformats.org/officeDocument/2006/relationships/font" Target="fonts/font17.fntdata"/><Relationship Id="rId21" Type="http://schemas.openxmlformats.org/officeDocument/2006/relationships/slide" Target="slides/slide20.xml"/><Relationship Id="rId34" Type="http://schemas.openxmlformats.org/officeDocument/2006/relationships/font" Target="fonts/font12.fntdata"/><Relationship Id="rId42" Type="http://schemas.openxmlformats.org/officeDocument/2006/relationships/font" Target="fonts/font20.fntdata"/><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font" Target="fonts/font15.fntdata"/><Relationship Id="rId40" Type="http://schemas.openxmlformats.org/officeDocument/2006/relationships/font" Target="fonts/font18.fntdata"/><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font" Target="fonts/font1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font" Target="fonts/font13.fntdata"/><Relationship Id="rId43" Type="http://schemas.openxmlformats.org/officeDocument/2006/relationships/font" Target="fonts/font21.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font" Target="fonts/font11.fntdata"/><Relationship Id="rId38" Type="http://schemas.openxmlformats.org/officeDocument/2006/relationships/font" Target="fonts/font16.fntdata"/><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font" Target="fonts/font1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137261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2"/>
        <p:cNvGrpSpPr/>
        <p:nvPr/>
      </p:nvGrpSpPr>
      <p:grpSpPr>
        <a:xfrm>
          <a:off x="0" y="0"/>
          <a:ext cx="0" cy="0"/>
          <a:chOff x="0" y="0"/>
          <a:chExt cx="0" cy="0"/>
        </a:xfrm>
      </p:grpSpPr>
      <p:sp>
        <p:nvSpPr>
          <p:cNvPr id="473" name="Google Shape;473;g25b3bcbfe4a_0_2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4" name="Google Shape;474;g25b3bcbfe4a_0_2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8"/>
        <p:cNvGrpSpPr/>
        <p:nvPr/>
      </p:nvGrpSpPr>
      <p:grpSpPr>
        <a:xfrm>
          <a:off x="0" y="0"/>
          <a:ext cx="0" cy="0"/>
          <a:chOff x="0" y="0"/>
          <a:chExt cx="0" cy="0"/>
        </a:xfrm>
      </p:grpSpPr>
      <p:sp>
        <p:nvSpPr>
          <p:cNvPr id="789" name="Google Shape;789;g25b3bcbfe4a_0_4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0" name="Google Shape;790;g25b3bcbfe4a_0_4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3" name="Google Shape;433;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D1BBCE-8052-8437-8EFB-325391A6DEC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DE16D91-CB82-0097-4200-D7F2EB5A015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C95283B-2E38-F65F-4191-D22C141EF10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0BBCAB0-9F69-AB0A-C5C3-BC3CDE4FEB29}"/>
              </a:ext>
            </a:extLst>
          </p:cNvPr>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356731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b3bcbfe4a_0_2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5" name="Google Shape;455;g25b3bcbfe4a_0_2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106"/>
        <p:cNvGrpSpPr/>
        <p:nvPr/>
      </p:nvGrpSpPr>
      <p:grpSpPr>
        <a:xfrm>
          <a:off x="0" y="0"/>
          <a:ext cx="0" cy="0"/>
          <a:chOff x="0" y="0"/>
          <a:chExt cx="0" cy="0"/>
        </a:xfrm>
      </p:grpSpPr>
      <p:sp>
        <p:nvSpPr>
          <p:cNvPr id="107" name="Google Shape;107;p7"/>
          <p:cNvSpPr txBox="1">
            <a:spLocks noGrp="1"/>
          </p:cNvSpPr>
          <p:nvPr>
            <p:ph type="title"/>
          </p:nvPr>
        </p:nvSpPr>
        <p:spPr>
          <a:xfrm>
            <a:off x="1042490" y="1253851"/>
            <a:ext cx="5042880" cy="165888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dirty="0"/>
          </a:p>
        </p:txBody>
      </p:sp>
      <p:sp>
        <p:nvSpPr>
          <p:cNvPr id="108" name="Google Shape;108;p7"/>
          <p:cNvSpPr txBox="1">
            <a:spLocks noGrp="1"/>
          </p:cNvSpPr>
          <p:nvPr>
            <p:ph type="subTitle" idx="1"/>
          </p:nvPr>
        </p:nvSpPr>
        <p:spPr>
          <a:xfrm>
            <a:off x="1042490" y="2896971"/>
            <a:ext cx="5042880" cy="4180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Font typeface="Nunito Light"/>
              <a:buChar char="●"/>
              <a:defRPr/>
            </a:lvl1pPr>
            <a:lvl2pPr lvl="1" algn="ctr" rtl="0">
              <a:lnSpc>
                <a:spcPct val="100000"/>
              </a:lnSpc>
              <a:spcBef>
                <a:spcPts val="0"/>
              </a:spcBef>
              <a:spcAft>
                <a:spcPts val="0"/>
              </a:spcAft>
              <a:buClr>
                <a:srgbClr val="E76A28"/>
              </a:buClr>
              <a:buSzPts val="1200"/>
              <a:buFont typeface="Nunito Light"/>
              <a:buChar char="○"/>
              <a:defRPr/>
            </a:lvl2pPr>
            <a:lvl3pPr lvl="2" algn="ctr" rtl="0">
              <a:lnSpc>
                <a:spcPct val="100000"/>
              </a:lnSpc>
              <a:spcBef>
                <a:spcPts val="0"/>
              </a:spcBef>
              <a:spcAft>
                <a:spcPts val="0"/>
              </a:spcAft>
              <a:buClr>
                <a:srgbClr val="E76A28"/>
              </a:buClr>
              <a:buSzPts val="1200"/>
              <a:buFont typeface="Nunito Light"/>
              <a:buChar char="■"/>
              <a:defRPr/>
            </a:lvl3pPr>
            <a:lvl4pPr lvl="3" algn="ctr" rtl="0">
              <a:lnSpc>
                <a:spcPct val="100000"/>
              </a:lnSpc>
              <a:spcBef>
                <a:spcPts val="0"/>
              </a:spcBef>
              <a:spcAft>
                <a:spcPts val="0"/>
              </a:spcAft>
              <a:buClr>
                <a:srgbClr val="E76A28"/>
              </a:buClr>
              <a:buSzPts val="1200"/>
              <a:buFont typeface="Nunito Light"/>
              <a:buChar char="●"/>
              <a:defRPr/>
            </a:lvl4pPr>
            <a:lvl5pPr lvl="4" algn="ctr" rtl="0">
              <a:lnSpc>
                <a:spcPct val="100000"/>
              </a:lnSpc>
              <a:spcBef>
                <a:spcPts val="0"/>
              </a:spcBef>
              <a:spcAft>
                <a:spcPts val="0"/>
              </a:spcAft>
              <a:buClr>
                <a:srgbClr val="E76A28"/>
              </a:buClr>
              <a:buSzPts val="1200"/>
              <a:buFont typeface="Nunito Light"/>
              <a:buChar char="○"/>
              <a:defRPr/>
            </a:lvl5pPr>
            <a:lvl6pPr lvl="5" algn="ctr" rtl="0">
              <a:lnSpc>
                <a:spcPct val="100000"/>
              </a:lnSpc>
              <a:spcBef>
                <a:spcPts val="0"/>
              </a:spcBef>
              <a:spcAft>
                <a:spcPts val="0"/>
              </a:spcAft>
              <a:buClr>
                <a:srgbClr val="999999"/>
              </a:buClr>
              <a:buSzPts val="1200"/>
              <a:buFont typeface="Nunito Light"/>
              <a:buChar char="■"/>
              <a:defRPr/>
            </a:lvl6pPr>
            <a:lvl7pPr lvl="6" algn="ctr" rtl="0">
              <a:lnSpc>
                <a:spcPct val="100000"/>
              </a:lnSpc>
              <a:spcBef>
                <a:spcPts val="0"/>
              </a:spcBef>
              <a:spcAft>
                <a:spcPts val="0"/>
              </a:spcAft>
              <a:buClr>
                <a:srgbClr val="999999"/>
              </a:buClr>
              <a:buSzPts val="1200"/>
              <a:buFont typeface="Nunito Light"/>
              <a:buChar char="●"/>
              <a:defRPr/>
            </a:lvl7pPr>
            <a:lvl8pPr lvl="7" algn="ctr" rtl="0">
              <a:lnSpc>
                <a:spcPct val="100000"/>
              </a:lnSpc>
              <a:spcBef>
                <a:spcPts val="0"/>
              </a:spcBef>
              <a:spcAft>
                <a:spcPts val="0"/>
              </a:spcAft>
              <a:buClr>
                <a:srgbClr val="999999"/>
              </a:buClr>
              <a:buSzPts val="1200"/>
              <a:buFont typeface="Nunito Light"/>
              <a:buChar char="○"/>
              <a:defRPr/>
            </a:lvl8pPr>
            <a:lvl9pPr lvl="8" algn="ctr" rtl="0">
              <a:lnSpc>
                <a:spcPct val="100000"/>
              </a:lnSpc>
              <a:spcBef>
                <a:spcPts val="0"/>
              </a:spcBef>
              <a:spcAft>
                <a:spcPts val="0"/>
              </a:spcAft>
              <a:buClr>
                <a:srgbClr val="999999"/>
              </a:buClr>
              <a:buSzPts val="1200"/>
              <a:buFont typeface="Nunito Light"/>
              <a:buChar char="■"/>
              <a:defRPr/>
            </a:lvl9pPr>
          </a:lstStyle>
          <a:p>
            <a:endParaRPr/>
          </a:p>
        </p:txBody>
      </p:sp>
      <p:sp>
        <p:nvSpPr>
          <p:cNvPr id="109" name="Google Shape;109;p7"/>
          <p:cNvSpPr>
            <a:spLocks noGrp="1"/>
          </p:cNvSpPr>
          <p:nvPr>
            <p:ph type="pic" idx="2"/>
          </p:nvPr>
        </p:nvSpPr>
        <p:spPr>
          <a:xfrm>
            <a:off x="7967096" y="1"/>
            <a:ext cx="6840480" cy="7415781"/>
          </a:xfrm>
          <a:prstGeom prst="rect">
            <a:avLst/>
          </a:prstGeom>
          <a:noFill/>
          <a:ln>
            <a:noFill/>
          </a:ln>
        </p:spPr>
      </p:sp>
      <p:sp>
        <p:nvSpPr>
          <p:cNvPr id="110" name="Google Shape;110;p7"/>
          <p:cNvSpPr/>
          <p:nvPr/>
        </p:nvSpPr>
        <p:spPr>
          <a:xfrm>
            <a:off x="0" y="7415781"/>
            <a:ext cx="7967520" cy="863040"/>
          </a:xfrm>
          <a:prstGeom prst="rect">
            <a:avLst/>
          </a:prstGeom>
          <a:solidFill>
            <a:schemeClr val="dk1"/>
          </a:soli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880"/>
          </a:p>
        </p:txBody>
      </p:sp>
      <p:grpSp>
        <p:nvGrpSpPr>
          <p:cNvPr id="111" name="Google Shape;111;p7"/>
          <p:cNvGrpSpPr/>
          <p:nvPr/>
        </p:nvGrpSpPr>
        <p:grpSpPr>
          <a:xfrm>
            <a:off x="1" y="218543"/>
            <a:ext cx="7967138" cy="746520"/>
            <a:chOff x="88" y="73013"/>
            <a:chExt cx="4873225" cy="466575"/>
          </a:xfrm>
        </p:grpSpPr>
        <p:grpSp>
          <p:nvGrpSpPr>
            <p:cNvPr id="112" name="Google Shape;112;p7"/>
            <p:cNvGrpSpPr/>
            <p:nvPr/>
          </p:nvGrpSpPr>
          <p:grpSpPr>
            <a:xfrm>
              <a:off x="88" y="147513"/>
              <a:ext cx="4873225" cy="315875"/>
              <a:chOff x="88" y="111763"/>
              <a:chExt cx="4873225" cy="315875"/>
            </a:xfrm>
          </p:grpSpPr>
          <p:cxnSp>
            <p:nvCxnSpPr>
              <p:cNvPr id="113" name="Google Shape;113;p7"/>
              <p:cNvCxnSpPr/>
              <p:nvPr/>
            </p:nvCxnSpPr>
            <p:spPr>
              <a:xfrm rot="10800000">
                <a:off x="113" y="266813"/>
                <a:ext cx="4873200" cy="0"/>
              </a:xfrm>
              <a:prstGeom prst="straightConnector1">
                <a:avLst/>
              </a:prstGeom>
              <a:noFill/>
              <a:ln w="9525" cap="flat" cmpd="sng">
                <a:solidFill>
                  <a:schemeClr val="dk1"/>
                </a:solidFill>
                <a:prstDash val="solid"/>
                <a:round/>
                <a:headEnd type="none" w="med" len="med"/>
                <a:tailEnd type="none" w="med" len="med"/>
              </a:ln>
            </p:spPr>
          </p:cxnSp>
          <p:cxnSp>
            <p:nvCxnSpPr>
              <p:cNvPr id="114" name="Google Shape;114;p7"/>
              <p:cNvCxnSpPr/>
              <p:nvPr/>
            </p:nvCxnSpPr>
            <p:spPr>
              <a:xfrm rot="10800000">
                <a:off x="88" y="190613"/>
                <a:ext cx="4873200" cy="0"/>
              </a:xfrm>
              <a:prstGeom prst="straightConnector1">
                <a:avLst/>
              </a:prstGeom>
              <a:noFill/>
              <a:ln w="9525" cap="flat" cmpd="sng">
                <a:solidFill>
                  <a:schemeClr val="dk1"/>
                </a:solidFill>
                <a:prstDash val="solid"/>
                <a:round/>
                <a:headEnd type="none" w="med" len="med"/>
                <a:tailEnd type="none" w="med" len="med"/>
              </a:ln>
            </p:spPr>
          </p:cxnSp>
          <p:cxnSp>
            <p:nvCxnSpPr>
              <p:cNvPr id="115" name="Google Shape;115;p7"/>
              <p:cNvCxnSpPr/>
              <p:nvPr/>
            </p:nvCxnSpPr>
            <p:spPr>
              <a:xfrm rot="10800000">
                <a:off x="113" y="111763"/>
                <a:ext cx="4873200" cy="0"/>
              </a:xfrm>
              <a:prstGeom prst="straightConnector1">
                <a:avLst/>
              </a:prstGeom>
              <a:noFill/>
              <a:ln w="9525" cap="flat" cmpd="sng">
                <a:solidFill>
                  <a:schemeClr val="dk1"/>
                </a:solidFill>
                <a:prstDash val="solid"/>
                <a:round/>
                <a:headEnd type="none" w="med" len="med"/>
                <a:tailEnd type="none" w="med" len="med"/>
              </a:ln>
            </p:spPr>
          </p:cxnSp>
          <p:cxnSp>
            <p:nvCxnSpPr>
              <p:cNvPr id="116" name="Google Shape;116;p7"/>
              <p:cNvCxnSpPr/>
              <p:nvPr/>
            </p:nvCxnSpPr>
            <p:spPr>
              <a:xfrm rot="10800000">
                <a:off x="88" y="343013"/>
                <a:ext cx="4873200" cy="0"/>
              </a:xfrm>
              <a:prstGeom prst="straightConnector1">
                <a:avLst/>
              </a:prstGeom>
              <a:noFill/>
              <a:ln w="9525" cap="flat" cmpd="sng">
                <a:solidFill>
                  <a:schemeClr val="dk1"/>
                </a:solidFill>
                <a:prstDash val="solid"/>
                <a:round/>
                <a:headEnd type="none" w="med" len="med"/>
                <a:tailEnd type="none" w="med" len="med"/>
              </a:ln>
            </p:spPr>
          </p:cxnSp>
          <p:cxnSp>
            <p:nvCxnSpPr>
              <p:cNvPr id="117" name="Google Shape;117;p7"/>
              <p:cNvCxnSpPr/>
              <p:nvPr/>
            </p:nvCxnSpPr>
            <p:spPr>
              <a:xfrm rot="10800000">
                <a:off x="113" y="427638"/>
                <a:ext cx="4873200" cy="0"/>
              </a:xfrm>
              <a:prstGeom prst="straightConnector1">
                <a:avLst/>
              </a:prstGeom>
              <a:noFill/>
              <a:ln w="9525" cap="flat" cmpd="sng">
                <a:solidFill>
                  <a:schemeClr val="dk1"/>
                </a:solidFill>
                <a:prstDash val="solid"/>
                <a:round/>
                <a:headEnd type="none" w="med" len="med"/>
                <a:tailEnd type="none" w="med" len="med"/>
              </a:ln>
            </p:spPr>
          </p:cxnSp>
        </p:grpSp>
        <p:cxnSp>
          <p:nvCxnSpPr>
            <p:cNvPr id="118" name="Google Shape;118;p7"/>
            <p:cNvCxnSpPr/>
            <p:nvPr/>
          </p:nvCxnSpPr>
          <p:spPr>
            <a:xfrm rot="10800000">
              <a:off x="88" y="539588"/>
              <a:ext cx="4873200" cy="0"/>
            </a:xfrm>
            <a:prstGeom prst="straightConnector1">
              <a:avLst/>
            </a:prstGeom>
            <a:noFill/>
            <a:ln w="9525" cap="flat" cmpd="sng">
              <a:solidFill>
                <a:schemeClr val="dk1"/>
              </a:solidFill>
              <a:prstDash val="solid"/>
              <a:round/>
              <a:headEnd type="none" w="med" len="med"/>
              <a:tailEnd type="none" w="med" len="med"/>
            </a:ln>
          </p:spPr>
        </p:cxnSp>
        <p:cxnSp>
          <p:nvCxnSpPr>
            <p:cNvPr id="119" name="Google Shape;119;p7"/>
            <p:cNvCxnSpPr/>
            <p:nvPr/>
          </p:nvCxnSpPr>
          <p:spPr>
            <a:xfrm rot="10800000">
              <a:off x="88" y="73013"/>
              <a:ext cx="4873200" cy="0"/>
            </a:xfrm>
            <a:prstGeom prst="straightConnector1">
              <a:avLst/>
            </a:prstGeom>
            <a:noFill/>
            <a:ln w="9525" cap="flat" cmpd="sng">
              <a:solidFill>
                <a:schemeClr val="dk1"/>
              </a:solidFill>
              <a:prstDash val="solid"/>
              <a:round/>
              <a:headEnd type="none" w="med" len="med"/>
              <a:tailEnd type="none" w="med" len="med"/>
            </a:ln>
          </p:spPr>
        </p:cxnSp>
      </p:grpSp>
    </p:spTree>
    <p:extLst>
      <p:ext uri="{BB962C8B-B14F-4D97-AF65-F5344CB8AC3E}">
        <p14:creationId xmlns:p14="http://schemas.microsoft.com/office/powerpoint/2010/main" val="28650394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hree columns">
  <p:cSld name="Title and three columns">
    <p:spTree>
      <p:nvGrpSpPr>
        <p:cNvPr id="1" name="Shape 179"/>
        <p:cNvGrpSpPr/>
        <p:nvPr/>
      </p:nvGrpSpPr>
      <p:grpSpPr>
        <a:xfrm>
          <a:off x="0" y="0"/>
          <a:ext cx="0" cy="0"/>
          <a:chOff x="0" y="0"/>
          <a:chExt cx="0" cy="0"/>
        </a:xfrm>
      </p:grpSpPr>
      <p:sp>
        <p:nvSpPr>
          <p:cNvPr id="180" name="Google Shape;180;p14"/>
          <p:cNvSpPr txBox="1">
            <a:spLocks noGrp="1"/>
          </p:cNvSpPr>
          <p:nvPr>
            <p:ph type="title"/>
          </p:nvPr>
        </p:nvSpPr>
        <p:spPr>
          <a:xfrm>
            <a:off x="1152000" y="712040"/>
            <a:ext cx="12326400" cy="91632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81" name="Google Shape;181;p14"/>
          <p:cNvSpPr txBox="1">
            <a:spLocks noGrp="1"/>
          </p:cNvSpPr>
          <p:nvPr>
            <p:ph type="subTitle" idx="1"/>
          </p:nvPr>
        </p:nvSpPr>
        <p:spPr>
          <a:xfrm>
            <a:off x="1141160" y="4127717"/>
            <a:ext cx="3568320" cy="240288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82" name="Google Shape;182;p14"/>
          <p:cNvSpPr txBox="1">
            <a:spLocks noGrp="1"/>
          </p:cNvSpPr>
          <p:nvPr>
            <p:ph type="subTitle" idx="2"/>
          </p:nvPr>
        </p:nvSpPr>
        <p:spPr>
          <a:xfrm>
            <a:off x="5531034" y="4127717"/>
            <a:ext cx="3568320" cy="240288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83" name="Google Shape;183;p14"/>
          <p:cNvSpPr txBox="1">
            <a:spLocks noGrp="1"/>
          </p:cNvSpPr>
          <p:nvPr>
            <p:ph type="subTitle" idx="3"/>
          </p:nvPr>
        </p:nvSpPr>
        <p:spPr>
          <a:xfrm>
            <a:off x="9920918" y="4127717"/>
            <a:ext cx="3568320" cy="240288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84" name="Google Shape;184;p14"/>
          <p:cNvSpPr txBox="1">
            <a:spLocks noGrp="1"/>
          </p:cNvSpPr>
          <p:nvPr>
            <p:ph type="subTitle" idx="4"/>
          </p:nvPr>
        </p:nvSpPr>
        <p:spPr>
          <a:xfrm>
            <a:off x="1141160" y="3366923"/>
            <a:ext cx="3568320" cy="7608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2880" b="1">
                <a:solidFill>
                  <a:schemeClr val="dk1"/>
                </a:solidFill>
                <a:latin typeface="Syne"/>
                <a:ea typeface="Syne"/>
                <a:cs typeface="Syne"/>
                <a:sym typeface="Syne"/>
              </a:defRPr>
            </a:lvl1pPr>
            <a:lvl2pPr lvl="1" algn="ctr" rtl="0">
              <a:lnSpc>
                <a:spcPct val="100000"/>
              </a:lnSpc>
              <a:spcBef>
                <a:spcPts val="0"/>
              </a:spcBef>
              <a:spcAft>
                <a:spcPts val="0"/>
              </a:spcAft>
              <a:buSzPts val="2400"/>
              <a:buFont typeface="Raleway"/>
              <a:buNone/>
              <a:defRPr sz="384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384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384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384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384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384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384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3840" b="1">
                <a:latin typeface="Raleway"/>
                <a:ea typeface="Raleway"/>
                <a:cs typeface="Raleway"/>
                <a:sym typeface="Raleway"/>
              </a:defRPr>
            </a:lvl9pPr>
          </a:lstStyle>
          <a:p>
            <a:endParaRPr/>
          </a:p>
        </p:txBody>
      </p:sp>
      <p:sp>
        <p:nvSpPr>
          <p:cNvPr id="185" name="Google Shape;185;p14"/>
          <p:cNvSpPr txBox="1">
            <a:spLocks noGrp="1"/>
          </p:cNvSpPr>
          <p:nvPr>
            <p:ph type="subTitle" idx="5"/>
          </p:nvPr>
        </p:nvSpPr>
        <p:spPr>
          <a:xfrm>
            <a:off x="5531040" y="3366923"/>
            <a:ext cx="3568320" cy="7608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2880" b="1">
                <a:solidFill>
                  <a:schemeClr val="dk1"/>
                </a:solidFill>
                <a:latin typeface="Syne"/>
                <a:ea typeface="Syne"/>
                <a:cs typeface="Syne"/>
                <a:sym typeface="Syne"/>
              </a:defRPr>
            </a:lvl1pPr>
            <a:lvl2pPr lvl="1" algn="ctr" rtl="0">
              <a:lnSpc>
                <a:spcPct val="100000"/>
              </a:lnSpc>
              <a:spcBef>
                <a:spcPts val="0"/>
              </a:spcBef>
              <a:spcAft>
                <a:spcPts val="0"/>
              </a:spcAft>
              <a:buSzPts val="2400"/>
              <a:buFont typeface="Raleway"/>
              <a:buNone/>
              <a:defRPr sz="384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384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384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384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384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384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384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3840" b="1">
                <a:latin typeface="Raleway"/>
                <a:ea typeface="Raleway"/>
                <a:cs typeface="Raleway"/>
                <a:sym typeface="Raleway"/>
              </a:defRPr>
            </a:lvl9pPr>
          </a:lstStyle>
          <a:p>
            <a:endParaRPr/>
          </a:p>
        </p:txBody>
      </p:sp>
      <p:sp>
        <p:nvSpPr>
          <p:cNvPr id="186" name="Google Shape;186;p14"/>
          <p:cNvSpPr txBox="1">
            <a:spLocks noGrp="1"/>
          </p:cNvSpPr>
          <p:nvPr>
            <p:ph type="subTitle" idx="6"/>
          </p:nvPr>
        </p:nvSpPr>
        <p:spPr>
          <a:xfrm>
            <a:off x="9920920" y="3366923"/>
            <a:ext cx="3568320" cy="7608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2880" b="1">
                <a:solidFill>
                  <a:schemeClr val="dk1"/>
                </a:solidFill>
                <a:latin typeface="Syne"/>
                <a:ea typeface="Syne"/>
                <a:cs typeface="Syne"/>
                <a:sym typeface="Syne"/>
              </a:defRPr>
            </a:lvl1pPr>
            <a:lvl2pPr lvl="1" algn="ctr" rtl="0">
              <a:lnSpc>
                <a:spcPct val="100000"/>
              </a:lnSpc>
              <a:spcBef>
                <a:spcPts val="0"/>
              </a:spcBef>
              <a:spcAft>
                <a:spcPts val="0"/>
              </a:spcAft>
              <a:buSzPts val="2400"/>
              <a:buFont typeface="Raleway"/>
              <a:buNone/>
              <a:defRPr sz="384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384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384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384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384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384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384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3840" b="1">
                <a:latin typeface="Raleway"/>
                <a:ea typeface="Raleway"/>
                <a:cs typeface="Raleway"/>
                <a:sym typeface="Raleway"/>
              </a:defRPr>
            </a:lvl9pPr>
          </a:lstStyle>
          <a:p>
            <a:endParaRPr/>
          </a:p>
        </p:txBody>
      </p:sp>
      <p:grpSp>
        <p:nvGrpSpPr>
          <p:cNvPr id="187" name="Google Shape;187;p14"/>
          <p:cNvGrpSpPr/>
          <p:nvPr/>
        </p:nvGrpSpPr>
        <p:grpSpPr>
          <a:xfrm>
            <a:off x="-1" y="7395641"/>
            <a:ext cx="14630590" cy="746520"/>
            <a:chOff x="88" y="73013"/>
            <a:chExt cx="4873225" cy="466575"/>
          </a:xfrm>
        </p:grpSpPr>
        <p:grpSp>
          <p:nvGrpSpPr>
            <p:cNvPr id="188" name="Google Shape;188;p14"/>
            <p:cNvGrpSpPr/>
            <p:nvPr/>
          </p:nvGrpSpPr>
          <p:grpSpPr>
            <a:xfrm>
              <a:off x="88" y="147513"/>
              <a:ext cx="4873225" cy="315875"/>
              <a:chOff x="88" y="111763"/>
              <a:chExt cx="4873225" cy="315875"/>
            </a:xfrm>
          </p:grpSpPr>
          <p:cxnSp>
            <p:nvCxnSpPr>
              <p:cNvPr id="189" name="Google Shape;189;p14"/>
              <p:cNvCxnSpPr/>
              <p:nvPr/>
            </p:nvCxnSpPr>
            <p:spPr>
              <a:xfrm rot="10800000">
                <a:off x="113" y="266813"/>
                <a:ext cx="4873200" cy="0"/>
              </a:xfrm>
              <a:prstGeom prst="straightConnector1">
                <a:avLst/>
              </a:prstGeom>
              <a:noFill/>
              <a:ln w="9525" cap="flat" cmpd="sng">
                <a:solidFill>
                  <a:schemeClr val="dk1"/>
                </a:solidFill>
                <a:prstDash val="solid"/>
                <a:round/>
                <a:headEnd type="none" w="med" len="med"/>
                <a:tailEnd type="none" w="med" len="med"/>
              </a:ln>
            </p:spPr>
          </p:cxnSp>
          <p:cxnSp>
            <p:nvCxnSpPr>
              <p:cNvPr id="190" name="Google Shape;190;p14"/>
              <p:cNvCxnSpPr/>
              <p:nvPr/>
            </p:nvCxnSpPr>
            <p:spPr>
              <a:xfrm rot="10800000">
                <a:off x="88" y="190613"/>
                <a:ext cx="4873200" cy="0"/>
              </a:xfrm>
              <a:prstGeom prst="straightConnector1">
                <a:avLst/>
              </a:prstGeom>
              <a:noFill/>
              <a:ln w="9525" cap="flat" cmpd="sng">
                <a:solidFill>
                  <a:schemeClr val="dk1"/>
                </a:solidFill>
                <a:prstDash val="solid"/>
                <a:round/>
                <a:headEnd type="none" w="med" len="med"/>
                <a:tailEnd type="none" w="med" len="med"/>
              </a:ln>
            </p:spPr>
          </p:cxnSp>
          <p:cxnSp>
            <p:nvCxnSpPr>
              <p:cNvPr id="191" name="Google Shape;191;p14"/>
              <p:cNvCxnSpPr/>
              <p:nvPr/>
            </p:nvCxnSpPr>
            <p:spPr>
              <a:xfrm rot="10800000">
                <a:off x="113" y="111763"/>
                <a:ext cx="4873200" cy="0"/>
              </a:xfrm>
              <a:prstGeom prst="straightConnector1">
                <a:avLst/>
              </a:prstGeom>
              <a:noFill/>
              <a:ln w="9525" cap="flat" cmpd="sng">
                <a:solidFill>
                  <a:schemeClr val="dk1"/>
                </a:solidFill>
                <a:prstDash val="solid"/>
                <a:round/>
                <a:headEnd type="none" w="med" len="med"/>
                <a:tailEnd type="none" w="med" len="med"/>
              </a:ln>
            </p:spPr>
          </p:cxnSp>
          <p:cxnSp>
            <p:nvCxnSpPr>
              <p:cNvPr id="192" name="Google Shape;192;p14"/>
              <p:cNvCxnSpPr/>
              <p:nvPr/>
            </p:nvCxnSpPr>
            <p:spPr>
              <a:xfrm rot="10800000">
                <a:off x="88" y="343013"/>
                <a:ext cx="4873200" cy="0"/>
              </a:xfrm>
              <a:prstGeom prst="straightConnector1">
                <a:avLst/>
              </a:prstGeom>
              <a:noFill/>
              <a:ln w="9525" cap="flat" cmpd="sng">
                <a:solidFill>
                  <a:schemeClr val="dk1"/>
                </a:solidFill>
                <a:prstDash val="solid"/>
                <a:round/>
                <a:headEnd type="none" w="med" len="med"/>
                <a:tailEnd type="none" w="med" len="med"/>
              </a:ln>
            </p:spPr>
          </p:cxnSp>
          <p:cxnSp>
            <p:nvCxnSpPr>
              <p:cNvPr id="193" name="Google Shape;193;p14"/>
              <p:cNvCxnSpPr/>
              <p:nvPr/>
            </p:nvCxnSpPr>
            <p:spPr>
              <a:xfrm rot="10800000">
                <a:off x="113" y="427638"/>
                <a:ext cx="4873200" cy="0"/>
              </a:xfrm>
              <a:prstGeom prst="straightConnector1">
                <a:avLst/>
              </a:prstGeom>
              <a:noFill/>
              <a:ln w="9525" cap="flat" cmpd="sng">
                <a:solidFill>
                  <a:schemeClr val="dk1"/>
                </a:solidFill>
                <a:prstDash val="solid"/>
                <a:round/>
                <a:headEnd type="none" w="med" len="med"/>
                <a:tailEnd type="none" w="med" len="med"/>
              </a:ln>
            </p:spPr>
          </p:cxnSp>
        </p:grpSp>
        <p:cxnSp>
          <p:nvCxnSpPr>
            <p:cNvPr id="194" name="Google Shape;194;p14"/>
            <p:cNvCxnSpPr/>
            <p:nvPr/>
          </p:nvCxnSpPr>
          <p:spPr>
            <a:xfrm rot="10800000">
              <a:off x="88" y="539588"/>
              <a:ext cx="4873200" cy="0"/>
            </a:xfrm>
            <a:prstGeom prst="straightConnector1">
              <a:avLst/>
            </a:prstGeom>
            <a:noFill/>
            <a:ln w="9525" cap="flat" cmpd="sng">
              <a:solidFill>
                <a:schemeClr val="dk1"/>
              </a:solidFill>
              <a:prstDash val="solid"/>
              <a:round/>
              <a:headEnd type="none" w="med" len="med"/>
              <a:tailEnd type="none" w="med" len="med"/>
            </a:ln>
          </p:spPr>
        </p:cxnSp>
        <p:cxnSp>
          <p:nvCxnSpPr>
            <p:cNvPr id="195" name="Google Shape;195;p14"/>
            <p:cNvCxnSpPr/>
            <p:nvPr/>
          </p:nvCxnSpPr>
          <p:spPr>
            <a:xfrm rot="10800000">
              <a:off x="88" y="73013"/>
              <a:ext cx="4873200" cy="0"/>
            </a:xfrm>
            <a:prstGeom prst="straightConnector1">
              <a:avLst/>
            </a:prstGeom>
            <a:noFill/>
            <a:ln w="9525" cap="flat" cmpd="sng">
              <a:solidFill>
                <a:schemeClr val="dk1"/>
              </a:solidFill>
              <a:prstDash val="solid"/>
              <a:round/>
              <a:headEnd type="none" w="med" len="med"/>
              <a:tailEnd type="none" w="med" len="med"/>
            </a:ln>
          </p:spPr>
        </p:cxnSp>
      </p:grpSp>
      <p:sp>
        <p:nvSpPr>
          <p:cNvPr id="196" name="Google Shape;196;p14"/>
          <p:cNvSpPr/>
          <p:nvPr/>
        </p:nvSpPr>
        <p:spPr>
          <a:xfrm>
            <a:off x="440" y="0"/>
            <a:ext cx="14630400" cy="863040"/>
          </a:xfrm>
          <a:prstGeom prst="rect">
            <a:avLst/>
          </a:prstGeom>
          <a:solidFill>
            <a:schemeClr val="dk1"/>
          </a:soli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880"/>
          </a:p>
        </p:txBody>
      </p:sp>
    </p:spTree>
    <p:extLst>
      <p:ext uri="{BB962C8B-B14F-4D97-AF65-F5344CB8AC3E}">
        <p14:creationId xmlns:p14="http://schemas.microsoft.com/office/powerpoint/2010/main" val="6329430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four columns">
  <p:cSld name="Title and four columns">
    <p:spTree>
      <p:nvGrpSpPr>
        <p:cNvPr id="1" name="Shape 197"/>
        <p:cNvGrpSpPr/>
        <p:nvPr/>
      </p:nvGrpSpPr>
      <p:grpSpPr>
        <a:xfrm>
          <a:off x="0" y="0"/>
          <a:ext cx="0" cy="0"/>
          <a:chOff x="0" y="0"/>
          <a:chExt cx="0" cy="0"/>
        </a:xfrm>
      </p:grpSpPr>
      <p:sp>
        <p:nvSpPr>
          <p:cNvPr id="198" name="Google Shape;198;p15"/>
          <p:cNvSpPr txBox="1">
            <a:spLocks noGrp="1"/>
          </p:cNvSpPr>
          <p:nvPr>
            <p:ph type="title"/>
          </p:nvPr>
        </p:nvSpPr>
        <p:spPr>
          <a:xfrm>
            <a:off x="1152000" y="712040"/>
            <a:ext cx="12326400" cy="91632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99" name="Google Shape;199;p15"/>
          <p:cNvSpPr txBox="1">
            <a:spLocks noGrp="1"/>
          </p:cNvSpPr>
          <p:nvPr>
            <p:ph type="subTitle" idx="1"/>
          </p:nvPr>
        </p:nvSpPr>
        <p:spPr>
          <a:xfrm>
            <a:off x="2005160" y="3186240"/>
            <a:ext cx="4931520" cy="111456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00" name="Google Shape;200;p15"/>
          <p:cNvSpPr txBox="1">
            <a:spLocks noGrp="1"/>
          </p:cNvSpPr>
          <p:nvPr>
            <p:ph type="subTitle" idx="2"/>
          </p:nvPr>
        </p:nvSpPr>
        <p:spPr>
          <a:xfrm>
            <a:off x="8557728" y="3186240"/>
            <a:ext cx="4931520" cy="111456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01" name="Google Shape;201;p15"/>
          <p:cNvSpPr txBox="1">
            <a:spLocks noGrp="1"/>
          </p:cNvSpPr>
          <p:nvPr>
            <p:ph type="subTitle" idx="3"/>
          </p:nvPr>
        </p:nvSpPr>
        <p:spPr>
          <a:xfrm>
            <a:off x="2005158" y="5604840"/>
            <a:ext cx="4931520" cy="152784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02" name="Google Shape;202;p15"/>
          <p:cNvSpPr txBox="1">
            <a:spLocks noGrp="1"/>
          </p:cNvSpPr>
          <p:nvPr>
            <p:ph type="subTitle" idx="4"/>
          </p:nvPr>
        </p:nvSpPr>
        <p:spPr>
          <a:xfrm>
            <a:off x="8557736" y="5604840"/>
            <a:ext cx="4931520" cy="152784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03" name="Google Shape;203;p15"/>
          <p:cNvSpPr txBox="1">
            <a:spLocks noGrp="1"/>
          </p:cNvSpPr>
          <p:nvPr>
            <p:ph type="subTitle" idx="5"/>
          </p:nvPr>
        </p:nvSpPr>
        <p:spPr>
          <a:xfrm>
            <a:off x="2005160" y="2425440"/>
            <a:ext cx="4931520" cy="7608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2880" b="1">
                <a:solidFill>
                  <a:schemeClr val="dk1"/>
                </a:solidFill>
                <a:latin typeface="Syne"/>
                <a:ea typeface="Syne"/>
                <a:cs typeface="Syne"/>
                <a:sym typeface="Syne"/>
              </a:defRPr>
            </a:lvl1pPr>
            <a:lvl2pPr lvl="1" algn="ctr" rtl="0">
              <a:lnSpc>
                <a:spcPct val="100000"/>
              </a:lnSpc>
              <a:spcBef>
                <a:spcPts val="0"/>
              </a:spcBef>
              <a:spcAft>
                <a:spcPts val="0"/>
              </a:spcAft>
              <a:buSzPts val="2400"/>
              <a:buFont typeface="Raleway"/>
              <a:buNone/>
              <a:defRPr sz="384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384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384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384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384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384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384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3840" b="1">
                <a:latin typeface="Raleway"/>
                <a:ea typeface="Raleway"/>
                <a:cs typeface="Raleway"/>
                <a:sym typeface="Raleway"/>
              </a:defRPr>
            </a:lvl9pPr>
          </a:lstStyle>
          <a:p>
            <a:endParaRPr/>
          </a:p>
        </p:txBody>
      </p:sp>
      <p:sp>
        <p:nvSpPr>
          <p:cNvPr id="204" name="Google Shape;204;p15"/>
          <p:cNvSpPr txBox="1">
            <a:spLocks noGrp="1"/>
          </p:cNvSpPr>
          <p:nvPr>
            <p:ph type="subTitle" idx="6"/>
          </p:nvPr>
        </p:nvSpPr>
        <p:spPr>
          <a:xfrm>
            <a:off x="2005160" y="4844040"/>
            <a:ext cx="4931520" cy="7608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2880" b="1">
                <a:solidFill>
                  <a:schemeClr val="dk1"/>
                </a:solidFill>
                <a:latin typeface="Syne"/>
                <a:ea typeface="Syne"/>
                <a:cs typeface="Syne"/>
                <a:sym typeface="Syne"/>
              </a:defRPr>
            </a:lvl1pPr>
            <a:lvl2pPr lvl="1" algn="ctr" rtl="0">
              <a:lnSpc>
                <a:spcPct val="100000"/>
              </a:lnSpc>
              <a:spcBef>
                <a:spcPts val="0"/>
              </a:spcBef>
              <a:spcAft>
                <a:spcPts val="0"/>
              </a:spcAft>
              <a:buSzPts val="2400"/>
              <a:buFont typeface="Raleway"/>
              <a:buNone/>
              <a:defRPr sz="384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384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384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384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384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384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384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3840" b="1">
                <a:latin typeface="Raleway"/>
                <a:ea typeface="Raleway"/>
                <a:cs typeface="Raleway"/>
                <a:sym typeface="Raleway"/>
              </a:defRPr>
            </a:lvl9pPr>
          </a:lstStyle>
          <a:p>
            <a:endParaRPr/>
          </a:p>
        </p:txBody>
      </p:sp>
      <p:sp>
        <p:nvSpPr>
          <p:cNvPr id="205" name="Google Shape;205;p15"/>
          <p:cNvSpPr txBox="1">
            <a:spLocks noGrp="1"/>
          </p:cNvSpPr>
          <p:nvPr>
            <p:ph type="subTitle" idx="7"/>
          </p:nvPr>
        </p:nvSpPr>
        <p:spPr>
          <a:xfrm>
            <a:off x="8557690" y="2425440"/>
            <a:ext cx="4931520" cy="7608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2880" b="1">
                <a:solidFill>
                  <a:schemeClr val="dk1"/>
                </a:solidFill>
                <a:latin typeface="Syne"/>
                <a:ea typeface="Syne"/>
                <a:cs typeface="Syne"/>
                <a:sym typeface="Syne"/>
              </a:defRPr>
            </a:lvl1pPr>
            <a:lvl2pPr lvl="1" algn="ctr" rtl="0">
              <a:lnSpc>
                <a:spcPct val="100000"/>
              </a:lnSpc>
              <a:spcBef>
                <a:spcPts val="0"/>
              </a:spcBef>
              <a:spcAft>
                <a:spcPts val="0"/>
              </a:spcAft>
              <a:buSzPts val="2400"/>
              <a:buFont typeface="Raleway"/>
              <a:buNone/>
              <a:defRPr sz="384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384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384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384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384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384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384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3840" b="1">
                <a:latin typeface="Raleway"/>
                <a:ea typeface="Raleway"/>
                <a:cs typeface="Raleway"/>
                <a:sym typeface="Raleway"/>
              </a:defRPr>
            </a:lvl9pPr>
          </a:lstStyle>
          <a:p>
            <a:endParaRPr/>
          </a:p>
        </p:txBody>
      </p:sp>
      <p:sp>
        <p:nvSpPr>
          <p:cNvPr id="206" name="Google Shape;206;p15"/>
          <p:cNvSpPr txBox="1">
            <a:spLocks noGrp="1"/>
          </p:cNvSpPr>
          <p:nvPr>
            <p:ph type="subTitle" idx="8"/>
          </p:nvPr>
        </p:nvSpPr>
        <p:spPr>
          <a:xfrm>
            <a:off x="8557690" y="4844040"/>
            <a:ext cx="4931520" cy="7608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2880" b="1">
                <a:solidFill>
                  <a:schemeClr val="dk1"/>
                </a:solidFill>
                <a:latin typeface="Syne"/>
                <a:ea typeface="Syne"/>
                <a:cs typeface="Syne"/>
                <a:sym typeface="Syne"/>
              </a:defRPr>
            </a:lvl1pPr>
            <a:lvl2pPr lvl="1" algn="ctr" rtl="0">
              <a:lnSpc>
                <a:spcPct val="100000"/>
              </a:lnSpc>
              <a:spcBef>
                <a:spcPts val="0"/>
              </a:spcBef>
              <a:spcAft>
                <a:spcPts val="0"/>
              </a:spcAft>
              <a:buSzPts val="2400"/>
              <a:buFont typeface="Raleway"/>
              <a:buNone/>
              <a:defRPr sz="384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384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384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384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384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384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384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3840" b="1">
                <a:latin typeface="Raleway"/>
                <a:ea typeface="Raleway"/>
                <a:cs typeface="Raleway"/>
                <a:sym typeface="Raleway"/>
              </a:defRPr>
            </a:lvl9pPr>
          </a:lstStyle>
          <a:p>
            <a:endParaRPr/>
          </a:p>
        </p:txBody>
      </p:sp>
      <p:sp>
        <p:nvSpPr>
          <p:cNvPr id="207" name="Google Shape;207;p15"/>
          <p:cNvSpPr/>
          <p:nvPr/>
        </p:nvSpPr>
        <p:spPr>
          <a:xfrm>
            <a:off x="160" y="7366400"/>
            <a:ext cx="14630400" cy="863040"/>
          </a:xfrm>
          <a:prstGeom prst="rect">
            <a:avLst/>
          </a:prstGeom>
          <a:solidFill>
            <a:schemeClr val="dk1"/>
          </a:soli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880"/>
          </a:p>
        </p:txBody>
      </p:sp>
      <p:grpSp>
        <p:nvGrpSpPr>
          <p:cNvPr id="208" name="Google Shape;208;p15"/>
          <p:cNvGrpSpPr/>
          <p:nvPr/>
        </p:nvGrpSpPr>
        <p:grpSpPr>
          <a:xfrm>
            <a:off x="-28159" y="855040"/>
            <a:ext cx="1169320" cy="6511402"/>
            <a:chOff x="0" y="534400"/>
            <a:chExt cx="730825" cy="4069626"/>
          </a:xfrm>
        </p:grpSpPr>
        <p:grpSp>
          <p:nvGrpSpPr>
            <p:cNvPr id="209" name="Google Shape;209;p15"/>
            <p:cNvGrpSpPr/>
            <p:nvPr/>
          </p:nvGrpSpPr>
          <p:grpSpPr>
            <a:xfrm rot="10800000" flipH="1">
              <a:off x="0" y="539463"/>
              <a:ext cx="726000" cy="4064563"/>
              <a:chOff x="8430725" y="539438"/>
              <a:chExt cx="726000" cy="4064563"/>
            </a:xfrm>
          </p:grpSpPr>
          <p:grpSp>
            <p:nvGrpSpPr>
              <p:cNvPr id="210" name="Google Shape;210;p15"/>
              <p:cNvGrpSpPr/>
              <p:nvPr/>
            </p:nvGrpSpPr>
            <p:grpSpPr>
              <a:xfrm rot="5400000">
                <a:off x="6854689" y="2388453"/>
                <a:ext cx="4064270" cy="366352"/>
                <a:chOff x="88" y="111763"/>
                <a:chExt cx="4873225" cy="315875"/>
              </a:xfrm>
            </p:grpSpPr>
            <p:cxnSp>
              <p:nvCxnSpPr>
                <p:cNvPr id="211" name="Google Shape;211;p15"/>
                <p:cNvCxnSpPr/>
                <p:nvPr/>
              </p:nvCxnSpPr>
              <p:spPr>
                <a:xfrm rot="10800000">
                  <a:off x="113" y="266813"/>
                  <a:ext cx="4873200" cy="0"/>
                </a:xfrm>
                <a:prstGeom prst="straightConnector1">
                  <a:avLst/>
                </a:prstGeom>
                <a:noFill/>
                <a:ln w="9525" cap="flat" cmpd="sng">
                  <a:solidFill>
                    <a:schemeClr val="dk1"/>
                  </a:solidFill>
                  <a:prstDash val="solid"/>
                  <a:round/>
                  <a:headEnd type="none" w="med" len="med"/>
                  <a:tailEnd type="none" w="med" len="med"/>
                </a:ln>
              </p:spPr>
            </p:cxnSp>
            <p:cxnSp>
              <p:nvCxnSpPr>
                <p:cNvPr id="212" name="Google Shape;212;p15"/>
                <p:cNvCxnSpPr/>
                <p:nvPr/>
              </p:nvCxnSpPr>
              <p:spPr>
                <a:xfrm rot="10800000">
                  <a:off x="88" y="190613"/>
                  <a:ext cx="4873200" cy="0"/>
                </a:xfrm>
                <a:prstGeom prst="straightConnector1">
                  <a:avLst/>
                </a:prstGeom>
                <a:noFill/>
                <a:ln w="9525" cap="flat" cmpd="sng">
                  <a:solidFill>
                    <a:schemeClr val="dk1"/>
                  </a:solidFill>
                  <a:prstDash val="solid"/>
                  <a:round/>
                  <a:headEnd type="none" w="med" len="med"/>
                  <a:tailEnd type="none" w="med" len="med"/>
                </a:ln>
              </p:spPr>
            </p:cxnSp>
            <p:cxnSp>
              <p:nvCxnSpPr>
                <p:cNvPr id="213" name="Google Shape;213;p15"/>
                <p:cNvCxnSpPr/>
                <p:nvPr/>
              </p:nvCxnSpPr>
              <p:spPr>
                <a:xfrm rot="10800000">
                  <a:off x="113" y="111763"/>
                  <a:ext cx="4873200" cy="0"/>
                </a:xfrm>
                <a:prstGeom prst="straightConnector1">
                  <a:avLst/>
                </a:prstGeom>
                <a:noFill/>
                <a:ln w="9525" cap="flat" cmpd="sng">
                  <a:solidFill>
                    <a:schemeClr val="dk1"/>
                  </a:solidFill>
                  <a:prstDash val="solid"/>
                  <a:round/>
                  <a:headEnd type="none" w="med" len="med"/>
                  <a:tailEnd type="none" w="med" len="med"/>
                </a:ln>
              </p:spPr>
            </p:cxnSp>
            <p:cxnSp>
              <p:nvCxnSpPr>
                <p:cNvPr id="214" name="Google Shape;214;p15"/>
                <p:cNvCxnSpPr/>
                <p:nvPr/>
              </p:nvCxnSpPr>
              <p:spPr>
                <a:xfrm rot="10800000">
                  <a:off x="88" y="343013"/>
                  <a:ext cx="4873200" cy="0"/>
                </a:xfrm>
                <a:prstGeom prst="straightConnector1">
                  <a:avLst/>
                </a:prstGeom>
                <a:noFill/>
                <a:ln w="9525" cap="flat" cmpd="sng">
                  <a:solidFill>
                    <a:schemeClr val="dk1"/>
                  </a:solidFill>
                  <a:prstDash val="solid"/>
                  <a:round/>
                  <a:headEnd type="none" w="med" len="med"/>
                  <a:tailEnd type="none" w="med" len="med"/>
                </a:ln>
              </p:spPr>
            </p:cxnSp>
            <p:cxnSp>
              <p:nvCxnSpPr>
                <p:cNvPr id="215" name="Google Shape;215;p15"/>
                <p:cNvCxnSpPr/>
                <p:nvPr/>
              </p:nvCxnSpPr>
              <p:spPr>
                <a:xfrm rot="10800000">
                  <a:off x="113" y="427638"/>
                  <a:ext cx="4873200" cy="0"/>
                </a:xfrm>
                <a:prstGeom prst="straightConnector1">
                  <a:avLst/>
                </a:prstGeom>
                <a:noFill/>
                <a:ln w="9525" cap="flat" cmpd="sng">
                  <a:solidFill>
                    <a:schemeClr val="dk1"/>
                  </a:solidFill>
                  <a:prstDash val="solid"/>
                  <a:round/>
                  <a:headEnd type="none" w="med" len="med"/>
                  <a:tailEnd type="none" w="med" len="med"/>
                </a:ln>
              </p:spPr>
            </p:cxnSp>
          </p:grpSp>
          <p:cxnSp>
            <p:nvCxnSpPr>
              <p:cNvPr id="216" name="Google Shape;216;p15"/>
              <p:cNvCxnSpPr/>
              <p:nvPr/>
            </p:nvCxnSpPr>
            <p:spPr>
              <a:xfrm rot="-5400000">
                <a:off x="6573100" y="2571801"/>
                <a:ext cx="4064400" cy="0"/>
              </a:xfrm>
              <a:prstGeom prst="straightConnector1">
                <a:avLst/>
              </a:prstGeom>
              <a:noFill/>
              <a:ln w="9525" cap="flat" cmpd="sng">
                <a:solidFill>
                  <a:schemeClr val="dk1"/>
                </a:solidFill>
                <a:prstDash val="solid"/>
                <a:round/>
                <a:headEnd type="none" w="med" len="med"/>
                <a:tailEnd type="none" w="med" len="med"/>
              </a:ln>
            </p:spPr>
          </p:cxnSp>
          <p:cxnSp>
            <p:nvCxnSpPr>
              <p:cNvPr id="217" name="Google Shape;217;p15"/>
              <p:cNvCxnSpPr/>
              <p:nvPr/>
            </p:nvCxnSpPr>
            <p:spPr>
              <a:xfrm rot="-5400000">
                <a:off x="6474750" y="2571638"/>
                <a:ext cx="4064400" cy="0"/>
              </a:xfrm>
              <a:prstGeom prst="straightConnector1">
                <a:avLst/>
              </a:prstGeom>
              <a:noFill/>
              <a:ln w="9525" cap="flat" cmpd="sng">
                <a:solidFill>
                  <a:schemeClr val="dk1"/>
                </a:solidFill>
                <a:prstDash val="solid"/>
                <a:round/>
                <a:headEnd type="none" w="med" len="med"/>
                <a:tailEnd type="none" w="med" len="med"/>
              </a:ln>
            </p:spPr>
          </p:cxnSp>
          <p:cxnSp>
            <p:nvCxnSpPr>
              <p:cNvPr id="218" name="Google Shape;218;p15"/>
              <p:cNvCxnSpPr/>
              <p:nvPr/>
            </p:nvCxnSpPr>
            <p:spPr>
              <a:xfrm rot="10800000">
                <a:off x="8430725" y="4604000"/>
                <a:ext cx="726000" cy="0"/>
              </a:xfrm>
              <a:prstGeom prst="straightConnector1">
                <a:avLst/>
              </a:prstGeom>
              <a:noFill/>
              <a:ln w="9525" cap="flat" cmpd="sng">
                <a:solidFill>
                  <a:schemeClr val="dk1"/>
                </a:solidFill>
                <a:prstDash val="solid"/>
                <a:round/>
                <a:headEnd type="none" w="med" len="med"/>
                <a:tailEnd type="none" w="med" len="med"/>
              </a:ln>
            </p:spPr>
          </p:cxnSp>
        </p:grpSp>
        <p:cxnSp>
          <p:nvCxnSpPr>
            <p:cNvPr id="219" name="Google Shape;219;p15"/>
            <p:cNvCxnSpPr/>
            <p:nvPr/>
          </p:nvCxnSpPr>
          <p:spPr>
            <a:xfrm>
              <a:off x="730825" y="534400"/>
              <a:ext cx="0" cy="4069500"/>
            </a:xfrm>
            <a:prstGeom prst="straightConnector1">
              <a:avLst/>
            </a:prstGeom>
            <a:noFill/>
            <a:ln w="9525" cap="flat" cmpd="sng">
              <a:solidFill>
                <a:schemeClr val="dk1"/>
              </a:solidFill>
              <a:prstDash val="solid"/>
              <a:round/>
              <a:headEnd type="none" w="med" len="med"/>
              <a:tailEnd type="none" w="med" len="med"/>
            </a:ln>
          </p:spPr>
        </p:cxnSp>
      </p:grpSp>
      <p:grpSp>
        <p:nvGrpSpPr>
          <p:cNvPr id="220" name="Google Shape;220;p15"/>
          <p:cNvGrpSpPr/>
          <p:nvPr/>
        </p:nvGrpSpPr>
        <p:grpSpPr>
          <a:xfrm>
            <a:off x="1141160" y="0"/>
            <a:ext cx="1745280" cy="863040"/>
            <a:chOff x="0" y="0"/>
            <a:chExt cx="1090800" cy="539400"/>
          </a:xfrm>
        </p:grpSpPr>
        <p:grpSp>
          <p:nvGrpSpPr>
            <p:cNvPr id="221" name="Google Shape;221;p15"/>
            <p:cNvGrpSpPr/>
            <p:nvPr/>
          </p:nvGrpSpPr>
          <p:grpSpPr>
            <a:xfrm>
              <a:off x="545400" y="0"/>
              <a:ext cx="545400" cy="539400"/>
              <a:chOff x="8598600" y="0"/>
              <a:chExt cx="545400" cy="539400"/>
            </a:xfrm>
          </p:grpSpPr>
          <p:sp>
            <p:nvSpPr>
              <p:cNvPr id="222" name="Google Shape;222;p15"/>
              <p:cNvSpPr/>
              <p:nvPr/>
            </p:nvSpPr>
            <p:spPr>
              <a:xfrm>
                <a:off x="8598600" y="0"/>
                <a:ext cx="545400" cy="5394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223" name="Google Shape;223;p15"/>
              <p:cNvSpPr/>
              <p:nvPr/>
            </p:nvSpPr>
            <p:spPr>
              <a:xfrm flipH="1">
                <a:off x="8677082" y="106604"/>
                <a:ext cx="388427" cy="326111"/>
              </a:xfrm>
              <a:custGeom>
                <a:avLst/>
                <a:gdLst/>
                <a:ahLst/>
                <a:cxnLst/>
                <a:rect l="l" t="t" r="r" b="b"/>
                <a:pathLst>
                  <a:path w="223555" h="187690" extrusionOk="0">
                    <a:moveTo>
                      <a:pt x="101274" y="0"/>
                    </a:moveTo>
                    <a:cubicBezTo>
                      <a:pt x="101103" y="0"/>
                      <a:pt x="100591" y="0"/>
                      <a:pt x="100420" y="342"/>
                    </a:cubicBezTo>
                    <a:cubicBezTo>
                      <a:pt x="100079" y="683"/>
                      <a:pt x="99737" y="1196"/>
                      <a:pt x="99395" y="1537"/>
                    </a:cubicBezTo>
                    <a:cubicBezTo>
                      <a:pt x="66434" y="32107"/>
                      <a:pt x="33644" y="62677"/>
                      <a:pt x="683" y="93418"/>
                    </a:cubicBezTo>
                    <a:cubicBezTo>
                      <a:pt x="513" y="93589"/>
                      <a:pt x="342" y="93589"/>
                      <a:pt x="0" y="93760"/>
                    </a:cubicBezTo>
                    <a:lnTo>
                      <a:pt x="0" y="94272"/>
                    </a:lnTo>
                    <a:cubicBezTo>
                      <a:pt x="342" y="94443"/>
                      <a:pt x="683" y="94614"/>
                      <a:pt x="1025" y="94784"/>
                    </a:cubicBezTo>
                    <a:cubicBezTo>
                      <a:pt x="33474" y="125184"/>
                      <a:pt x="66093" y="155241"/>
                      <a:pt x="98712" y="185641"/>
                    </a:cubicBezTo>
                    <a:cubicBezTo>
                      <a:pt x="99566" y="186153"/>
                      <a:pt x="100249" y="187007"/>
                      <a:pt x="101103" y="187690"/>
                    </a:cubicBezTo>
                    <a:cubicBezTo>
                      <a:pt x="106397" y="181883"/>
                      <a:pt x="111521" y="176418"/>
                      <a:pt x="116644" y="170782"/>
                    </a:cubicBezTo>
                    <a:cubicBezTo>
                      <a:pt x="93247" y="149093"/>
                      <a:pt x="69850" y="127575"/>
                      <a:pt x="46624" y="105885"/>
                    </a:cubicBezTo>
                    <a:cubicBezTo>
                      <a:pt x="46624" y="105714"/>
                      <a:pt x="46795" y="105544"/>
                      <a:pt x="46795" y="105373"/>
                    </a:cubicBezTo>
                    <a:lnTo>
                      <a:pt x="220821" y="105373"/>
                    </a:lnTo>
                    <a:cubicBezTo>
                      <a:pt x="221675" y="105373"/>
                      <a:pt x="222700" y="105544"/>
                      <a:pt x="223554" y="105544"/>
                    </a:cubicBezTo>
                    <a:lnTo>
                      <a:pt x="223554" y="81976"/>
                    </a:lnTo>
                    <a:cubicBezTo>
                      <a:pt x="222700" y="82317"/>
                      <a:pt x="221846" y="82317"/>
                      <a:pt x="220992" y="82317"/>
                    </a:cubicBezTo>
                    <a:lnTo>
                      <a:pt x="46795" y="82317"/>
                    </a:lnTo>
                    <a:cubicBezTo>
                      <a:pt x="46795" y="82317"/>
                      <a:pt x="46624" y="81976"/>
                      <a:pt x="46624" y="81805"/>
                    </a:cubicBezTo>
                    <a:cubicBezTo>
                      <a:pt x="69850" y="60286"/>
                      <a:pt x="93247" y="38768"/>
                      <a:pt x="116644" y="16908"/>
                    </a:cubicBezTo>
                    <a:cubicBezTo>
                      <a:pt x="114766" y="14687"/>
                      <a:pt x="112887" y="12809"/>
                      <a:pt x="111179" y="10930"/>
                    </a:cubicBezTo>
                    <a:cubicBezTo>
                      <a:pt x="107764" y="7344"/>
                      <a:pt x="104519" y="3757"/>
                      <a:pt x="101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grpSp>
        <p:grpSp>
          <p:nvGrpSpPr>
            <p:cNvPr id="224" name="Google Shape;224;p15"/>
            <p:cNvGrpSpPr/>
            <p:nvPr/>
          </p:nvGrpSpPr>
          <p:grpSpPr>
            <a:xfrm>
              <a:off x="0" y="0"/>
              <a:ext cx="545400" cy="539400"/>
              <a:chOff x="8598600" y="0"/>
              <a:chExt cx="545400" cy="539400"/>
            </a:xfrm>
          </p:grpSpPr>
          <p:sp>
            <p:nvSpPr>
              <p:cNvPr id="225" name="Google Shape;225;p15"/>
              <p:cNvSpPr/>
              <p:nvPr/>
            </p:nvSpPr>
            <p:spPr>
              <a:xfrm>
                <a:off x="8598600" y="0"/>
                <a:ext cx="545400" cy="5394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226" name="Google Shape;226;p15"/>
              <p:cNvSpPr/>
              <p:nvPr/>
            </p:nvSpPr>
            <p:spPr>
              <a:xfrm flipH="1">
                <a:off x="8677082" y="106604"/>
                <a:ext cx="388427" cy="326111"/>
              </a:xfrm>
              <a:custGeom>
                <a:avLst/>
                <a:gdLst/>
                <a:ahLst/>
                <a:cxnLst/>
                <a:rect l="l" t="t" r="r" b="b"/>
                <a:pathLst>
                  <a:path w="223555" h="187690" extrusionOk="0">
                    <a:moveTo>
                      <a:pt x="101274" y="0"/>
                    </a:moveTo>
                    <a:cubicBezTo>
                      <a:pt x="101103" y="0"/>
                      <a:pt x="100591" y="0"/>
                      <a:pt x="100420" y="342"/>
                    </a:cubicBezTo>
                    <a:cubicBezTo>
                      <a:pt x="100079" y="683"/>
                      <a:pt x="99737" y="1196"/>
                      <a:pt x="99395" y="1537"/>
                    </a:cubicBezTo>
                    <a:cubicBezTo>
                      <a:pt x="66434" y="32107"/>
                      <a:pt x="33644" y="62677"/>
                      <a:pt x="683" y="93418"/>
                    </a:cubicBezTo>
                    <a:cubicBezTo>
                      <a:pt x="513" y="93589"/>
                      <a:pt x="342" y="93589"/>
                      <a:pt x="0" y="93760"/>
                    </a:cubicBezTo>
                    <a:lnTo>
                      <a:pt x="0" y="94272"/>
                    </a:lnTo>
                    <a:cubicBezTo>
                      <a:pt x="342" y="94443"/>
                      <a:pt x="683" y="94614"/>
                      <a:pt x="1025" y="94784"/>
                    </a:cubicBezTo>
                    <a:cubicBezTo>
                      <a:pt x="33474" y="125184"/>
                      <a:pt x="66093" y="155241"/>
                      <a:pt x="98712" y="185641"/>
                    </a:cubicBezTo>
                    <a:cubicBezTo>
                      <a:pt x="99566" y="186153"/>
                      <a:pt x="100249" y="187007"/>
                      <a:pt x="101103" y="187690"/>
                    </a:cubicBezTo>
                    <a:cubicBezTo>
                      <a:pt x="106397" y="181883"/>
                      <a:pt x="111521" y="176418"/>
                      <a:pt x="116644" y="170782"/>
                    </a:cubicBezTo>
                    <a:cubicBezTo>
                      <a:pt x="93247" y="149093"/>
                      <a:pt x="69850" y="127575"/>
                      <a:pt x="46624" y="105885"/>
                    </a:cubicBezTo>
                    <a:cubicBezTo>
                      <a:pt x="46624" y="105714"/>
                      <a:pt x="46795" y="105544"/>
                      <a:pt x="46795" y="105373"/>
                    </a:cubicBezTo>
                    <a:lnTo>
                      <a:pt x="220821" y="105373"/>
                    </a:lnTo>
                    <a:cubicBezTo>
                      <a:pt x="221675" y="105373"/>
                      <a:pt x="222700" y="105544"/>
                      <a:pt x="223554" y="105544"/>
                    </a:cubicBezTo>
                    <a:lnTo>
                      <a:pt x="223554" y="81976"/>
                    </a:lnTo>
                    <a:cubicBezTo>
                      <a:pt x="222700" y="82317"/>
                      <a:pt x="221846" y="82317"/>
                      <a:pt x="220992" y="82317"/>
                    </a:cubicBezTo>
                    <a:lnTo>
                      <a:pt x="46795" y="82317"/>
                    </a:lnTo>
                    <a:cubicBezTo>
                      <a:pt x="46795" y="82317"/>
                      <a:pt x="46624" y="81976"/>
                      <a:pt x="46624" y="81805"/>
                    </a:cubicBezTo>
                    <a:cubicBezTo>
                      <a:pt x="69850" y="60286"/>
                      <a:pt x="93247" y="38768"/>
                      <a:pt x="116644" y="16908"/>
                    </a:cubicBezTo>
                    <a:cubicBezTo>
                      <a:pt x="114766" y="14687"/>
                      <a:pt x="112887" y="12809"/>
                      <a:pt x="111179" y="10930"/>
                    </a:cubicBezTo>
                    <a:cubicBezTo>
                      <a:pt x="107764" y="7344"/>
                      <a:pt x="104519" y="3757"/>
                      <a:pt x="101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grpSp>
      </p:grpSp>
    </p:spTree>
    <p:extLst>
      <p:ext uri="{BB962C8B-B14F-4D97-AF65-F5344CB8AC3E}">
        <p14:creationId xmlns:p14="http://schemas.microsoft.com/office/powerpoint/2010/main" val="403919611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1">
  <p:cSld name="Background 1">
    <p:spTree>
      <p:nvGrpSpPr>
        <p:cNvPr id="1" name="Shape 366"/>
        <p:cNvGrpSpPr/>
        <p:nvPr/>
      </p:nvGrpSpPr>
      <p:grpSpPr>
        <a:xfrm>
          <a:off x="0" y="0"/>
          <a:ext cx="0" cy="0"/>
          <a:chOff x="0" y="0"/>
          <a:chExt cx="0" cy="0"/>
        </a:xfrm>
      </p:grpSpPr>
      <p:sp>
        <p:nvSpPr>
          <p:cNvPr id="367" name="Google Shape;367;p22"/>
          <p:cNvSpPr/>
          <p:nvPr/>
        </p:nvSpPr>
        <p:spPr>
          <a:xfrm rot="5400000">
            <a:off x="10434480" y="3084400"/>
            <a:ext cx="7473120" cy="1162560"/>
          </a:xfrm>
          <a:prstGeom prst="rect">
            <a:avLst/>
          </a:prstGeom>
          <a:solidFill>
            <a:schemeClr val="dk1"/>
          </a:soli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880"/>
          </a:p>
        </p:txBody>
      </p:sp>
      <p:grpSp>
        <p:nvGrpSpPr>
          <p:cNvPr id="368" name="Google Shape;368;p22"/>
          <p:cNvGrpSpPr/>
          <p:nvPr/>
        </p:nvGrpSpPr>
        <p:grpSpPr>
          <a:xfrm>
            <a:off x="1" y="7517561"/>
            <a:ext cx="14630590" cy="746520"/>
            <a:chOff x="88" y="73013"/>
            <a:chExt cx="4873225" cy="466575"/>
          </a:xfrm>
        </p:grpSpPr>
        <p:grpSp>
          <p:nvGrpSpPr>
            <p:cNvPr id="369" name="Google Shape;369;p22"/>
            <p:cNvGrpSpPr/>
            <p:nvPr/>
          </p:nvGrpSpPr>
          <p:grpSpPr>
            <a:xfrm>
              <a:off x="88" y="147513"/>
              <a:ext cx="4873225" cy="315875"/>
              <a:chOff x="88" y="111763"/>
              <a:chExt cx="4873225" cy="315875"/>
            </a:xfrm>
          </p:grpSpPr>
          <p:cxnSp>
            <p:nvCxnSpPr>
              <p:cNvPr id="370" name="Google Shape;370;p22"/>
              <p:cNvCxnSpPr/>
              <p:nvPr/>
            </p:nvCxnSpPr>
            <p:spPr>
              <a:xfrm rot="10800000">
                <a:off x="113" y="266813"/>
                <a:ext cx="4873200" cy="0"/>
              </a:xfrm>
              <a:prstGeom prst="straightConnector1">
                <a:avLst/>
              </a:prstGeom>
              <a:noFill/>
              <a:ln w="9525" cap="flat" cmpd="sng">
                <a:solidFill>
                  <a:schemeClr val="dk1"/>
                </a:solidFill>
                <a:prstDash val="solid"/>
                <a:round/>
                <a:headEnd type="none" w="med" len="med"/>
                <a:tailEnd type="none" w="med" len="med"/>
              </a:ln>
            </p:spPr>
          </p:cxnSp>
          <p:cxnSp>
            <p:nvCxnSpPr>
              <p:cNvPr id="371" name="Google Shape;371;p22"/>
              <p:cNvCxnSpPr/>
              <p:nvPr/>
            </p:nvCxnSpPr>
            <p:spPr>
              <a:xfrm rot="10800000">
                <a:off x="88" y="190613"/>
                <a:ext cx="4873200" cy="0"/>
              </a:xfrm>
              <a:prstGeom prst="straightConnector1">
                <a:avLst/>
              </a:prstGeom>
              <a:noFill/>
              <a:ln w="9525" cap="flat" cmpd="sng">
                <a:solidFill>
                  <a:schemeClr val="dk1"/>
                </a:solidFill>
                <a:prstDash val="solid"/>
                <a:round/>
                <a:headEnd type="none" w="med" len="med"/>
                <a:tailEnd type="none" w="med" len="med"/>
              </a:ln>
            </p:spPr>
          </p:cxnSp>
          <p:cxnSp>
            <p:nvCxnSpPr>
              <p:cNvPr id="372" name="Google Shape;372;p22"/>
              <p:cNvCxnSpPr/>
              <p:nvPr/>
            </p:nvCxnSpPr>
            <p:spPr>
              <a:xfrm rot="10800000">
                <a:off x="113" y="111763"/>
                <a:ext cx="4873200" cy="0"/>
              </a:xfrm>
              <a:prstGeom prst="straightConnector1">
                <a:avLst/>
              </a:prstGeom>
              <a:noFill/>
              <a:ln w="9525" cap="flat" cmpd="sng">
                <a:solidFill>
                  <a:schemeClr val="dk1"/>
                </a:solidFill>
                <a:prstDash val="solid"/>
                <a:round/>
                <a:headEnd type="none" w="med" len="med"/>
                <a:tailEnd type="none" w="med" len="med"/>
              </a:ln>
            </p:spPr>
          </p:cxnSp>
          <p:cxnSp>
            <p:nvCxnSpPr>
              <p:cNvPr id="373" name="Google Shape;373;p22"/>
              <p:cNvCxnSpPr/>
              <p:nvPr/>
            </p:nvCxnSpPr>
            <p:spPr>
              <a:xfrm rot="10800000">
                <a:off x="88" y="343013"/>
                <a:ext cx="4873200" cy="0"/>
              </a:xfrm>
              <a:prstGeom prst="straightConnector1">
                <a:avLst/>
              </a:prstGeom>
              <a:noFill/>
              <a:ln w="9525" cap="flat" cmpd="sng">
                <a:solidFill>
                  <a:schemeClr val="dk1"/>
                </a:solidFill>
                <a:prstDash val="solid"/>
                <a:round/>
                <a:headEnd type="none" w="med" len="med"/>
                <a:tailEnd type="none" w="med" len="med"/>
              </a:ln>
            </p:spPr>
          </p:cxnSp>
          <p:cxnSp>
            <p:nvCxnSpPr>
              <p:cNvPr id="374" name="Google Shape;374;p22"/>
              <p:cNvCxnSpPr/>
              <p:nvPr/>
            </p:nvCxnSpPr>
            <p:spPr>
              <a:xfrm rot="10800000">
                <a:off x="113" y="427638"/>
                <a:ext cx="4873200" cy="0"/>
              </a:xfrm>
              <a:prstGeom prst="straightConnector1">
                <a:avLst/>
              </a:prstGeom>
              <a:noFill/>
              <a:ln w="9525" cap="flat" cmpd="sng">
                <a:solidFill>
                  <a:schemeClr val="dk1"/>
                </a:solidFill>
                <a:prstDash val="solid"/>
                <a:round/>
                <a:headEnd type="none" w="med" len="med"/>
                <a:tailEnd type="none" w="med" len="med"/>
              </a:ln>
            </p:spPr>
          </p:cxnSp>
        </p:grpSp>
        <p:cxnSp>
          <p:nvCxnSpPr>
            <p:cNvPr id="375" name="Google Shape;375;p22"/>
            <p:cNvCxnSpPr/>
            <p:nvPr/>
          </p:nvCxnSpPr>
          <p:spPr>
            <a:xfrm rot="10800000">
              <a:off x="88" y="539588"/>
              <a:ext cx="4873200" cy="0"/>
            </a:xfrm>
            <a:prstGeom prst="straightConnector1">
              <a:avLst/>
            </a:prstGeom>
            <a:noFill/>
            <a:ln w="9525" cap="flat" cmpd="sng">
              <a:solidFill>
                <a:schemeClr val="dk1"/>
              </a:solidFill>
              <a:prstDash val="solid"/>
              <a:round/>
              <a:headEnd type="none" w="med" len="med"/>
              <a:tailEnd type="none" w="med" len="med"/>
            </a:ln>
          </p:spPr>
        </p:cxnSp>
        <p:cxnSp>
          <p:nvCxnSpPr>
            <p:cNvPr id="376" name="Google Shape;376;p22"/>
            <p:cNvCxnSpPr/>
            <p:nvPr/>
          </p:nvCxnSpPr>
          <p:spPr>
            <a:xfrm rot="10800000">
              <a:off x="88" y="73013"/>
              <a:ext cx="4873200" cy="0"/>
            </a:xfrm>
            <a:prstGeom prst="straightConnector1">
              <a:avLst/>
            </a:prstGeom>
            <a:noFill/>
            <a:ln w="9525" cap="flat" cmpd="sng">
              <a:solidFill>
                <a:schemeClr val="dk1"/>
              </a:solidFill>
              <a:prstDash val="solid"/>
              <a:round/>
              <a:headEnd type="none" w="med" len="med"/>
              <a:tailEnd type="none" w="med" len="med"/>
            </a:ln>
          </p:spPr>
        </p:cxnSp>
      </p:grpSp>
      <p:grpSp>
        <p:nvGrpSpPr>
          <p:cNvPr id="377" name="Google Shape;377;p22"/>
          <p:cNvGrpSpPr/>
          <p:nvPr/>
        </p:nvGrpSpPr>
        <p:grpSpPr>
          <a:xfrm>
            <a:off x="0" y="0"/>
            <a:ext cx="1745280" cy="863040"/>
            <a:chOff x="0" y="0"/>
            <a:chExt cx="1090800" cy="539400"/>
          </a:xfrm>
        </p:grpSpPr>
        <p:grpSp>
          <p:nvGrpSpPr>
            <p:cNvPr id="378" name="Google Shape;378;p22"/>
            <p:cNvGrpSpPr/>
            <p:nvPr/>
          </p:nvGrpSpPr>
          <p:grpSpPr>
            <a:xfrm>
              <a:off x="545400" y="0"/>
              <a:ext cx="545400" cy="539400"/>
              <a:chOff x="8598600" y="0"/>
              <a:chExt cx="545400" cy="539400"/>
            </a:xfrm>
          </p:grpSpPr>
          <p:sp>
            <p:nvSpPr>
              <p:cNvPr id="379" name="Google Shape;379;p22"/>
              <p:cNvSpPr/>
              <p:nvPr/>
            </p:nvSpPr>
            <p:spPr>
              <a:xfrm>
                <a:off x="8598600" y="0"/>
                <a:ext cx="545400" cy="5394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380" name="Google Shape;380;p22"/>
              <p:cNvSpPr/>
              <p:nvPr/>
            </p:nvSpPr>
            <p:spPr>
              <a:xfrm flipH="1">
                <a:off x="8677082" y="106604"/>
                <a:ext cx="388427" cy="326111"/>
              </a:xfrm>
              <a:custGeom>
                <a:avLst/>
                <a:gdLst/>
                <a:ahLst/>
                <a:cxnLst/>
                <a:rect l="l" t="t" r="r" b="b"/>
                <a:pathLst>
                  <a:path w="223555" h="187690" extrusionOk="0">
                    <a:moveTo>
                      <a:pt x="101274" y="0"/>
                    </a:moveTo>
                    <a:cubicBezTo>
                      <a:pt x="101103" y="0"/>
                      <a:pt x="100591" y="0"/>
                      <a:pt x="100420" y="342"/>
                    </a:cubicBezTo>
                    <a:cubicBezTo>
                      <a:pt x="100079" y="683"/>
                      <a:pt x="99737" y="1196"/>
                      <a:pt x="99395" y="1537"/>
                    </a:cubicBezTo>
                    <a:cubicBezTo>
                      <a:pt x="66434" y="32107"/>
                      <a:pt x="33644" y="62677"/>
                      <a:pt x="683" y="93418"/>
                    </a:cubicBezTo>
                    <a:cubicBezTo>
                      <a:pt x="513" y="93589"/>
                      <a:pt x="342" y="93589"/>
                      <a:pt x="0" y="93760"/>
                    </a:cubicBezTo>
                    <a:lnTo>
                      <a:pt x="0" y="94272"/>
                    </a:lnTo>
                    <a:cubicBezTo>
                      <a:pt x="342" y="94443"/>
                      <a:pt x="683" y="94614"/>
                      <a:pt x="1025" y="94784"/>
                    </a:cubicBezTo>
                    <a:cubicBezTo>
                      <a:pt x="33474" y="125184"/>
                      <a:pt x="66093" y="155241"/>
                      <a:pt x="98712" y="185641"/>
                    </a:cubicBezTo>
                    <a:cubicBezTo>
                      <a:pt x="99566" y="186153"/>
                      <a:pt x="100249" y="187007"/>
                      <a:pt x="101103" y="187690"/>
                    </a:cubicBezTo>
                    <a:cubicBezTo>
                      <a:pt x="106397" y="181883"/>
                      <a:pt x="111521" y="176418"/>
                      <a:pt x="116644" y="170782"/>
                    </a:cubicBezTo>
                    <a:cubicBezTo>
                      <a:pt x="93247" y="149093"/>
                      <a:pt x="69850" y="127575"/>
                      <a:pt x="46624" y="105885"/>
                    </a:cubicBezTo>
                    <a:cubicBezTo>
                      <a:pt x="46624" y="105714"/>
                      <a:pt x="46795" y="105544"/>
                      <a:pt x="46795" y="105373"/>
                    </a:cubicBezTo>
                    <a:lnTo>
                      <a:pt x="220821" y="105373"/>
                    </a:lnTo>
                    <a:cubicBezTo>
                      <a:pt x="221675" y="105373"/>
                      <a:pt x="222700" y="105544"/>
                      <a:pt x="223554" y="105544"/>
                    </a:cubicBezTo>
                    <a:lnTo>
                      <a:pt x="223554" y="81976"/>
                    </a:lnTo>
                    <a:cubicBezTo>
                      <a:pt x="222700" y="82317"/>
                      <a:pt x="221846" y="82317"/>
                      <a:pt x="220992" y="82317"/>
                    </a:cubicBezTo>
                    <a:lnTo>
                      <a:pt x="46795" y="82317"/>
                    </a:lnTo>
                    <a:cubicBezTo>
                      <a:pt x="46795" y="82317"/>
                      <a:pt x="46624" y="81976"/>
                      <a:pt x="46624" y="81805"/>
                    </a:cubicBezTo>
                    <a:cubicBezTo>
                      <a:pt x="69850" y="60286"/>
                      <a:pt x="93247" y="38768"/>
                      <a:pt x="116644" y="16908"/>
                    </a:cubicBezTo>
                    <a:cubicBezTo>
                      <a:pt x="114766" y="14687"/>
                      <a:pt x="112887" y="12809"/>
                      <a:pt x="111179" y="10930"/>
                    </a:cubicBezTo>
                    <a:cubicBezTo>
                      <a:pt x="107764" y="7344"/>
                      <a:pt x="104519" y="3757"/>
                      <a:pt x="101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grpSp>
        <p:grpSp>
          <p:nvGrpSpPr>
            <p:cNvPr id="381" name="Google Shape;381;p22"/>
            <p:cNvGrpSpPr/>
            <p:nvPr/>
          </p:nvGrpSpPr>
          <p:grpSpPr>
            <a:xfrm>
              <a:off x="0" y="0"/>
              <a:ext cx="545400" cy="539400"/>
              <a:chOff x="8598600" y="0"/>
              <a:chExt cx="545400" cy="539400"/>
            </a:xfrm>
          </p:grpSpPr>
          <p:sp>
            <p:nvSpPr>
              <p:cNvPr id="382" name="Google Shape;382;p22"/>
              <p:cNvSpPr/>
              <p:nvPr/>
            </p:nvSpPr>
            <p:spPr>
              <a:xfrm>
                <a:off x="8598600" y="0"/>
                <a:ext cx="545400" cy="5394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383" name="Google Shape;383;p22"/>
              <p:cNvSpPr/>
              <p:nvPr/>
            </p:nvSpPr>
            <p:spPr>
              <a:xfrm flipH="1">
                <a:off x="8677082" y="106604"/>
                <a:ext cx="388427" cy="326111"/>
              </a:xfrm>
              <a:custGeom>
                <a:avLst/>
                <a:gdLst/>
                <a:ahLst/>
                <a:cxnLst/>
                <a:rect l="l" t="t" r="r" b="b"/>
                <a:pathLst>
                  <a:path w="223555" h="187690" extrusionOk="0">
                    <a:moveTo>
                      <a:pt x="101274" y="0"/>
                    </a:moveTo>
                    <a:cubicBezTo>
                      <a:pt x="101103" y="0"/>
                      <a:pt x="100591" y="0"/>
                      <a:pt x="100420" y="342"/>
                    </a:cubicBezTo>
                    <a:cubicBezTo>
                      <a:pt x="100079" y="683"/>
                      <a:pt x="99737" y="1196"/>
                      <a:pt x="99395" y="1537"/>
                    </a:cubicBezTo>
                    <a:cubicBezTo>
                      <a:pt x="66434" y="32107"/>
                      <a:pt x="33644" y="62677"/>
                      <a:pt x="683" y="93418"/>
                    </a:cubicBezTo>
                    <a:cubicBezTo>
                      <a:pt x="513" y="93589"/>
                      <a:pt x="342" y="93589"/>
                      <a:pt x="0" y="93760"/>
                    </a:cubicBezTo>
                    <a:lnTo>
                      <a:pt x="0" y="94272"/>
                    </a:lnTo>
                    <a:cubicBezTo>
                      <a:pt x="342" y="94443"/>
                      <a:pt x="683" y="94614"/>
                      <a:pt x="1025" y="94784"/>
                    </a:cubicBezTo>
                    <a:cubicBezTo>
                      <a:pt x="33474" y="125184"/>
                      <a:pt x="66093" y="155241"/>
                      <a:pt x="98712" y="185641"/>
                    </a:cubicBezTo>
                    <a:cubicBezTo>
                      <a:pt x="99566" y="186153"/>
                      <a:pt x="100249" y="187007"/>
                      <a:pt x="101103" y="187690"/>
                    </a:cubicBezTo>
                    <a:cubicBezTo>
                      <a:pt x="106397" y="181883"/>
                      <a:pt x="111521" y="176418"/>
                      <a:pt x="116644" y="170782"/>
                    </a:cubicBezTo>
                    <a:cubicBezTo>
                      <a:pt x="93247" y="149093"/>
                      <a:pt x="69850" y="127575"/>
                      <a:pt x="46624" y="105885"/>
                    </a:cubicBezTo>
                    <a:cubicBezTo>
                      <a:pt x="46624" y="105714"/>
                      <a:pt x="46795" y="105544"/>
                      <a:pt x="46795" y="105373"/>
                    </a:cubicBezTo>
                    <a:lnTo>
                      <a:pt x="220821" y="105373"/>
                    </a:lnTo>
                    <a:cubicBezTo>
                      <a:pt x="221675" y="105373"/>
                      <a:pt x="222700" y="105544"/>
                      <a:pt x="223554" y="105544"/>
                    </a:cubicBezTo>
                    <a:lnTo>
                      <a:pt x="223554" y="81976"/>
                    </a:lnTo>
                    <a:cubicBezTo>
                      <a:pt x="222700" y="82317"/>
                      <a:pt x="221846" y="82317"/>
                      <a:pt x="220992" y="82317"/>
                    </a:cubicBezTo>
                    <a:lnTo>
                      <a:pt x="46795" y="82317"/>
                    </a:lnTo>
                    <a:cubicBezTo>
                      <a:pt x="46795" y="82317"/>
                      <a:pt x="46624" y="81976"/>
                      <a:pt x="46624" y="81805"/>
                    </a:cubicBezTo>
                    <a:cubicBezTo>
                      <a:pt x="69850" y="60286"/>
                      <a:pt x="93247" y="38768"/>
                      <a:pt x="116644" y="16908"/>
                    </a:cubicBezTo>
                    <a:cubicBezTo>
                      <a:pt x="114766" y="14687"/>
                      <a:pt x="112887" y="12809"/>
                      <a:pt x="111179" y="10930"/>
                    </a:cubicBezTo>
                    <a:cubicBezTo>
                      <a:pt x="107764" y="7344"/>
                      <a:pt x="104519" y="3757"/>
                      <a:pt x="101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grpSp>
      </p:grpSp>
    </p:spTree>
    <p:extLst>
      <p:ext uri="{BB962C8B-B14F-4D97-AF65-F5344CB8AC3E}">
        <p14:creationId xmlns:p14="http://schemas.microsoft.com/office/powerpoint/2010/main" val="37877541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hanks">
  <p:cSld name="Thanks">
    <p:spTree>
      <p:nvGrpSpPr>
        <p:cNvPr id="1" name="Shape 316"/>
        <p:cNvGrpSpPr/>
        <p:nvPr/>
      </p:nvGrpSpPr>
      <p:grpSpPr>
        <a:xfrm>
          <a:off x="0" y="0"/>
          <a:ext cx="0" cy="0"/>
          <a:chOff x="0" y="0"/>
          <a:chExt cx="0" cy="0"/>
        </a:xfrm>
      </p:grpSpPr>
      <p:sp>
        <p:nvSpPr>
          <p:cNvPr id="317" name="Google Shape;317;p20"/>
          <p:cNvSpPr txBox="1">
            <a:spLocks noGrp="1"/>
          </p:cNvSpPr>
          <p:nvPr>
            <p:ph type="title"/>
          </p:nvPr>
        </p:nvSpPr>
        <p:spPr>
          <a:xfrm>
            <a:off x="6846518" y="1160120"/>
            <a:ext cx="6642720" cy="1693920"/>
          </a:xfrm>
          <a:prstGeom prst="rect">
            <a:avLst/>
          </a:prstGeom>
        </p:spPr>
        <p:txBody>
          <a:bodyPr spcFirstLastPara="1" wrap="square" lIns="91425" tIns="91425" rIns="91425" bIns="91425" anchor="b" anchorCtr="0">
            <a:noAutofit/>
          </a:bodyPr>
          <a:lstStyle>
            <a:lvl1pPr lvl="0" algn="r" rtl="0">
              <a:spcBef>
                <a:spcPts val="0"/>
              </a:spcBef>
              <a:spcAft>
                <a:spcPts val="0"/>
              </a:spcAft>
              <a:buSzPts val="3000"/>
              <a:buNone/>
              <a:defRPr sz="928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18" name="Google Shape;318;p20"/>
          <p:cNvSpPr txBox="1">
            <a:spLocks noGrp="1"/>
          </p:cNvSpPr>
          <p:nvPr>
            <p:ph type="subTitle" idx="1"/>
          </p:nvPr>
        </p:nvSpPr>
        <p:spPr>
          <a:xfrm>
            <a:off x="6846440" y="2824400"/>
            <a:ext cx="6642720" cy="169392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sz="256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grpSp>
        <p:nvGrpSpPr>
          <p:cNvPr id="320" name="Google Shape;320;p20"/>
          <p:cNvGrpSpPr/>
          <p:nvPr/>
        </p:nvGrpSpPr>
        <p:grpSpPr>
          <a:xfrm>
            <a:off x="20302" y="0"/>
            <a:ext cx="14630440" cy="8229440"/>
            <a:chOff x="12688" y="0"/>
            <a:chExt cx="9144025" cy="5143400"/>
          </a:xfrm>
        </p:grpSpPr>
        <p:sp>
          <p:nvSpPr>
            <p:cNvPr id="321" name="Google Shape;321;p20"/>
            <p:cNvSpPr/>
            <p:nvPr/>
          </p:nvSpPr>
          <p:spPr>
            <a:xfrm flipH="1">
              <a:off x="4283513" y="4604000"/>
              <a:ext cx="4873200" cy="53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322" name="Google Shape;322;p20"/>
            <p:cNvSpPr/>
            <p:nvPr/>
          </p:nvSpPr>
          <p:spPr>
            <a:xfrm flipH="1">
              <a:off x="12688" y="0"/>
              <a:ext cx="4270800" cy="53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grpSp>
      <p:grpSp>
        <p:nvGrpSpPr>
          <p:cNvPr id="323" name="Google Shape;323;p20"/>
          <p:cNvGrpSpPr/>
          <p:nvPr/>
        </p:nvGrpSpPr>
        <p:grpSpPr>
          <a:xfrm>
            <a:off x="138901" y="116821"/>
            <a:ext cx="14511859" cy="7249581"/>
            <a:chOff x="86813" y="73013"/>
            <a:chExt cx="9069912" cy="4530988"/>
          </a:xfrm>
        </p:grpSpPr>
        <p:grpSp>
          <p:nvGrpSpPr>
            <p:cNvPr id="324" name="Google Shape;324;p20"/>
            <p:cNvGrpSpPr/>
            <p:nvPr/>
          </p:nvGrpSpPr>
          <p:grpSpPr>
            <a:xfrm flipH="1">
              <a:off x="4283500" y="73013"/>
              <a:ext cx="4873225" cy="466575"/>
              <a:chOff x="88" y="73013"/>
              <a:chExt cx="4873225" cy="466575"/>
            </a:xfrm>
          </p:grpSpPr>
          <p:grpSp>
            <p:nvGrpSpPr>
              <p:cNvPr id="325" name="Google Shape;325;p20"/>
              <p:cNvGrpSpPr/>
              <p:nvPr/>
            </p:nvGrpSpPr>
            <p:grpSpPr>
              <a:xfrm>
                <a:off x="88" y="147513"/>
                <a:ext cx="4873225" cy="315875"/>
                <a:chOff x="88" y="111763"/>
                <a:chExt cx="4873225" cy="315875"/>
              </a:xfrm>
            </p:grpSpPr>
            <p:cxnSp>
              <p:nvCxnSpPr>
                <p:cNvPr id="326" name="Google Shape;326;p20"/>
                <p:cNvCxnSpPr/>
                <p:nvPr/>
              </p:nvCxnSpPr>
              <p:spPr>
                <a:xfrm rot="10800000">
                  <a:off x="113" y="266813"/>
                  <a:ext cx="4873200" cy="0"/>
                </a:xfrm>
                <a:prstGeom prst="straightConnector1">
                  <a:avLst/>
                </a:prstGeom>
                <a:noFill/>
                <a:ln w="9525" cap="flat" cmpd="sng">
                  <a:solidFill>
                    <a:schemeClr val="dk1"/>
                  </a:solidFill>
                  <a:prstDash val="solid"/>
                  <a:round/>
                  <a:headEnd type="none" w="med" len="med"/>
                  <a:tailEnd type="none" w="med" len="med"/>
                </a:ln>
              </p:spPr>
            </p:cxnSp>
            <p:cxnSp>
              <p:nvCxnSpPr>
                <p:cNvPr id="327" name="Google Shape;327;p20"/>
                <p:cNvCxnSpPr/>
                <p:nvPr/>
              </p:nvCxnSpPr>
              <p:spPr>
                <a:xfrm rot="10800000">
                  <a:off x="88" y="190613"/>
                  <a:ext cx="4873200" cy="0"/>
                </a:xfrm>
                <a:prstGeom prst="straightConnector1">
                  <a:avLst/>
                </a:prstGeom>
                <a:noFill/>
                <a:ln w="9525" cap="flat" cmpd="sng">
                  <a:solidFill>
                    <a:schemeClr val="dk1"/>
                  </a:solidFill>
                  <a:prstDash val="solid"/>
                  <a:round/>
                  <a:headEnd type="none" w="med" len="med"/>
                  <a:tailEnd type="none" w="med" len="med"/>
                </a:ln>
              </p:spPr>
            </p:cxnSp>
            <p:cxnSp>
              <p:nvCxnSpPr>
                <p:cNvPr id="328" name="Google Shape;328;p20"/>
                <p:cNvCxnSpPr/>
                <p:nvPr/>
              </p:nvCxnSpPr>
              <p:spPr>
                <a:xfrm rot="10800000">
                  <a:off x="113" y="111763"/>
                  <a:ext cx="4873200" cy="0"/>
                </a:xfrm>
                <a:prstGeom prst="straightConnector1">
                  <a:avLst/>
                </a:prstGeom>
                <a:noFill/>
                <a:ln w="9525" cap="flat" cmpd="sng">
                  <a:solidFill>
                    <a:schemeClr val="dk1"/>
                  </a:solidFill>
                  <a:prstDash val="solid"/>
                  <a:round/>
                  <a:headEnd type="none" w="med" len="med"/>
                  <a:tailEnd type="none" w="med" len="med"/>
                </a:ln>
              </p:spPr>
            </p:cxnSp>
            <p:cxnSp>
              <p:nvCxnSpPr>
                <p:cNvPr id="329" name="Google Shape;329;p20"/>
                <p:cNvCxnSpPr/>
                <p:nvPr/>
              </p:nvCxnSpPr>
              <p:spPr>
                <a:xfrm rot="10800000">
                  <a:off x="88" y="343013"/>
                  <a:ext cx="4873200" cy="0"/>
                </a:xfrm>
                <a:prstGeom prst="straightConnector1">
                  <a:avLst/>
                </a:prstGeom>
                <a:noFill/>
                <a:ln w="9525" cap="flat" cmpd="sng">
                  <a:solidFill>
                    <a:schemeClr val="dk1"/>
                  </a:solidFill>
                  <a:prstDash val="solid"/>
                  <a:round/>
                  <a:headEnd type="none" w="med" len="med"/>
                  <a:tailEnd type="none" w="med" len="med"/>
                </a:ln>
              </p:spPr>
            </p:cxnSp>
            <p:cxnSp>
              <p:nvCxnSpPr>
                <p:cNvPr id="330" name="Google Shape;330;p20"/>
                <p:cNvCxnSpPr/>
                <p:nvPr/>
              </p:nvCxnSpPr>
              <p:spPr>
                <a:xfrm rot="10800000">
                  <a:off x="113" y="427638"/>
                  <a:ext cx="4873200" cy="0"/>
                </a:xfrm>
                <a:prstGeom prst="straightConnector1">
                  <a:avLst/>
                </a:prstGeom>
                <a:noFill/>
                <a:ln w="9525" cap="flat" cmpd="sng">
                  <a:solidFill>
                    <a:schemeClr val="dk1"/>
                  </a:solidFill>
                  <a:prstDash val="solid"/>
                  <a:round/>
                  <a:headEnd type="none" w="med" len="med"/>
                  <a:tailEnd type="none" w="med" len="med"/>
                </a:ln>
              </p:spPr>
            </p:cxnSp>
          </p:grpSp>
          <p:cxnSp>
            <p:nvCxnSpPr>
              <p:cNvPr id="331" name="Google Shape;331;p20"/>
              <p:cNvCxnSpPr/>
              <p:nvPr/>
            </p:nvCxnSpPr>
            <p:spPr>
              <a:xfrm rot="10800000">
                <a:off x="88" y="539588"/>
                <a:ext cx="4873200" cy="0"/>
              </a:xfrm>
              <a:prstGeom prst="straightConnector1">
                <a:avLst/>
              </a:prstGeom>
              <a:noFill/>
              <a:ln w="9525" cap="flat" cmpd="sng">
                <a:solidFill>
                  <a:schemeClr val="dk1"/>
                </a:solidFill>
                <a:prstDash val="solid"/>
                <a:round/>
                <a:headEnd type="none" w="med" len="med"/>
                <a:tailEnd type="none" w="med" len="med"/>
              </a:ln>
            </p:spPr>
          </p:cxnSp>
          <p:cxnSp>
            <p:nvCxnSpPr>
              <p:cNvPr id="332" name="Google Shape;332;p20"/>
              <p:cNvCxnSpPr/>
              <p:nvPr/>
            </p:nvCxnSpPr>
            <p:spPr>
              <a:xfrm rot="10800000">
                <a:off x="88" y="73013"/>
                <a:ext cx="4873200" cy="0"/>
              </a:xfrm>
              <a:prstGeom prst="straightConnector1">
                <a:avLst/>
              </a:prstGeom>
              <a:noFill/>
              <a:ln w="9525" cap="flat" cmpd="sng">
                <a:solidFill>
                  <a:schemeClr val="dk1"/>
                </a:solidFill>
                <a:prstDash val="solid"/>
                <a:round/>
                <a:headEnd type="none" w="med" len="med"/>
                <a:tailEnd type="none" w="med" len="med"/>
              </a:ln>
            </p:spPr>
          </p:cxnSp>
        </p:grpSp>
        <p:grpSp>
          <p:nvGrpSpPr>
            <p:cNvPr id="333" name="Google Shape;333;p20"/>
            <p:cNvGrpSpPr/>
            <p:nvPr/>
          </p:nvGrpSpPr>
          <p:grpSpPr>
            <a:xfrm flipH="1">
              <a:off x="86813" y="539438"/>
              <a:ext cx="563049" cy="4064563"/>
              <a:chOff x="8506950" y="539438"/>
              <a:chExt cx="563049" cy="4064563"/>
            </a:xfrm>
          </p:grpSpPr>
          <p:grpSp>
            <p:nvGrpSpPr>
              <p:cNvPr id="334" name="Google Shape;334;p20"/>
              <p:cNvGrpSpPr/>
              <p:nvPr/>
            </p:nvGrpSpPr>
            <p:grpSpPr>
              <a:xfrm rot="5400000">
                <a:off x="6854689" y="2388453"/>
                <a:ext cx="4064270" cy="366352"/>
                <a:chOff x="88" y="111763"/>
                <a:chExt cx="4873225" cy="315875"/>
              </a:xfrm>
            </p:grpSpPr>
            <p:cxnSp>
              <p:nvCxnSpPr>
                <p:cNvPr id="335" name="Google Shape;335;p20"/>
                <p:cNvCxnSpPr/>
                <p:nvPr/>
              </p:nvCxnSpPr>
              <p:spPr>
                <a:xfrm rot="10800000">
                  <a:off x="113" y="266813"/>
                  <a:ext cx="4873200" cy="0"/>
                </a:xfrm>
                <a:prstGeom prst="straightConnector1">
                  <a:avLst/>
                </a:prstGeom>
                <a:noFill/>
                <a:ln w="9525" cap="flat" cmpd="sng">
                  <a:solidFill>
                    <a:schemeClr val="dk1"/>
                  </a:solidFill>
                  <a:prstDash val="solid"/>
                  <a:round/>
                  <a:headEnd type="none" w="med" len="med"/>
                  <a:tailEnd type="none" w="med" len="med"/>
                </a:ln>
              </p:spPr>
            </p:cxnSp>
            <p:cxnSp>
              <p:nvCxnSpPr>
                <p:cNvPr id="336" name="Google Shape;336;p20"/>
                <p:cNvCxnSpPr/>
                <p:nvPr/>
              </p:nvCxnSpPr>
              <p:spPr>
                <a:xfrm rot="10800000">
                  <a:off x="88" y="190613"/>
                  <a:ext cx="4873200" cy="0"/>
                </a:xfrm>
                <a:prstGeom prst="straightConnector1">
                  <a:avLst/>
                </a:prstGeom>
                <a:noFill/>
                <a:ln w="9525" cap="flat" cmpd="sng">
                  <a:solidFill>
                    <a:schemeClr val="dk1"/>
                  </a:solidFill>
                  <a:prstDash val="solid"/>
                  <a:round/>
                  <a:headEnd type="none" w="med" len="med"/>
                  <a:tailEnd type="none" w="med" len="med"/>
                </a:ln>
              </p:spPr>
            </p:cxnSp>
            <p:cxnSp>
              <p:nvCxnSpPr>
                <p:cNvPr id="337" name="Google Shape;337;p20"/>
                <p:cNvCxnSpPr/>
                <p:nvPr/>
              </p:nvCxnSpPr>
              <p:spPr>
                <a:xfrm rot="10800000">
                  <a:off x="113" y="111763"/>
                  <a:ext cx="4873200" cy="0"/>
                </a:xfrm>
                <a:prstGeom prst="straightConnector1">
                  <a:avLst/>
                </a:prstGeom>
                <a:noFill/>
                <a:ln w="9525" cap="flat" cmpd="sng">
                  <a:solidFill>
                    <a:schemeClr val="dk1"/>
                  </a:solidFill>
                  <a:prstDash val="solid"/>
                  <a:round/>
                  <a:headEnd type="none" w="med" len="med"/>
                  <a:tailEnd type="none" w="med" len="med"/>
                </a:ln>
              </p:spPr>
            </p:cxnSp>
            <p:cxnSp>
              <p:nvCxnSpPr>
                <p:cNvPr id="338" name="Google Shape;338;p20"/>
                <p:cNvCxnSpPr/>
                <p:nvPr/>
              </p:nvCxnSpPr>
              <p:spPr>
                <a:xfrm rot="10800000">
                  <a:off x="88" y="343013"/>
                  <a:ext cx="4873200" cy="0"/>
                </a:xfrm>
                <a:prstGeom prst="straightConnector1">
                  <a:avLst/>
                </a:prstGeom>
                <a:noFill/>
                <a:ln w="9525" cap="flat" cmpd="sng">
                  <a:solidFill>
                    <a:schemeClr val="dk1"/>
                  </a:solidFill>
                  <a:prstDash val="solid"/>
                  <a:round/>
                  <a:headEnd type="none" w="med" len="med"/>
                  <a:tailEnd type="none" w="med" len="med"/>
                </a:ln>
              </p:spPr>
            </p:cxnSp>
            <p:cxnSp>
              <p:nvCxnSpPr>
                <p:cNvPr id="339" name="Google Shape;339;p20"/>
                <p:cNvCxnSpPr/>
                <p:nvPr/>
              </p:nvCxnSpPr>
              <p:spPr>
                <a:xfrm rot="10800000">
                  <a:off x="113" y="427638"/>
                  <a:ext cx="4873200" cy="0"/>
                </a:xfrm>
                <a:prstGeom prst="straightConnector1">
                  <a:avLst/>
                </a:prstGeom>
                <a:noFill/>
                <a:ln w="9525" cap="flat" cmpd="sng">
                  <a:solidFill>
                    <a:schemeClr val="dk1"/>
                  </a:solidFill>
                  <a:prstDash val="solid"/>
                  <a:round/>
                  <a:headEnd type="none" w="med" len="med"/>
                  <a:tailEnd type="none" w="med" len="med"/>
                </a:ln>
              </p:spPr>
            </p:cxnSp>
          </p:grpSp>
          <p:cxnSp>
            <p:nvCxnSpPr>
              <p:cNvPr id="340" name="Google Shape;340;p20"/>
              <p:cNvCxnSpPr/>
              <p:nvPr/>
            </p:nvCxnSpPr>
            <p:spPr>
              <a:xfrm rot="-5400000">
                <a:off x="6573100" y="2571801"/>
                <a:ext cx="4064400" cy="0"/>
              </a:xfrm>
              <a:prstGeom prst="straightConnector1">
                <a:avLst/>
              </a:prstGeom>
              <a:noFill/>
              <a:ln w="9525" cap="flat" cmpd="sng">
                <a:solidFill>
                  <a:schemeClr val="dk1"/>
                </a:solidFill>
                <a:prstDash val="solid"/>
                <a:round/>
                <a:headEnd type="none" w="med" len="med"/>
                <a:tailEnd type="none" w="med" len="med"/>
              </a:ln>
            </p:spPr>
          </p:cxnSp>
          <p:cxnSp>
            <p:nvCxnSpPr>
              <p:cNvPr id="341" name="Google Shape;341;p20"/>
              <p:cNvCxnSpPr/>
              <p:nvPr/>
            </p:nvCxnSpPr>
            <p:spPr>
              <a:xfrm rot="-5400000">
                <a:off x="6474750" y="2571638"/>
                <a:ext cx="4064400" cy="0"/>
              </a:xfrm>
              <a:prstGeom prst="straightConnector1">
                <a:avLst/>
              </a:prstGeom>
              <a:noFill/>
              <a:ln w="9525" cap="flat" cmpd="sng">
                <a:solidFill>
                  <a:schemeClr val="dk1"/>
                </a:solidFill>
                <a:prstDash val="solid"/>
                <a:round/>
                <a:headEnd type="none" w="med" len="med"/>
                <a:tailEnd type="none" w="med" len="med"/>
              </a:ln>
            </p:spPr>
          </p:cxnSp>
        </p:grpSp>
      </p:grpSp>
    </p:spTree>
    <p:extLst>
      <p:ext uri="{BB962C8B-B14F-4D97-AF65-F5344CB8AC3E}">
        <p14:creationId xmlns:p14="http://schemas.microsoft.com/office/powerpoint/2010/main" val="63284740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bg>
      <p:bgPr>
        <a:solidFill>
          <a:schemeClr val="dk1"/>
        </a:solidFill>
        <a:effectLst/>
      </p:bgPr>
    </p:bg>
    <p:spTree>
      <p:nvGrpSpPr>
        <p:cNvPr id="1" name="Shape 33"/>
        <p:cNvGrpSpPr/>
        <p:nvPr/>
      </p:nvGrpSpPr>
      <p:grpSpPr>
        <a:xfrm>
          <a:off x="0" y="0"/>
          <a:ext cx="0" cy="0"/>
          <a:chOff x="0" y="0"/>
          <a:chExt cx="0" cy="0"/>
        </a:xfrm>
      </p:grpSpPr>
      <p:sp>
        <p:nvSpPr>
          <p:cNvPr id="34" name="Google Shape;34;p3"/>
          <p:cNvSpPr txBox="1">
            <a:spLocks noGrp="1"/>
          </p:cNvSpPr>
          <p:nvPr>
            <p:ph type="title"/>
          </p:nvPr>
        </p:nvSpPr>
        <p:spPr>
          <a:xfrm>
            <a:off x="1141160" y="4740720"/>
            <a:ext cx="7743840" cy="134688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sz="5600">
                <a:solidFill>
                  <a:schemeClr val="accent1"/>
                </a:solidFill>
              </a:defRPr>
            </a:lvl1pPr>
            <a:lvl2pPr lvl="1" algn="ctr">
              <a:spcBef>
                <a:spcPts val="0"/>
              </a:spcBef>
              <a:spcAft>
                <a:spcPts val="0"/>
              </a:spcAft>
              <a:buSzPts val="3600"/>
              <a:buNone/>
              <a:defRPr sz="5760"/>
            </a:lvl2pPr>
            <a:lvl3pPr lvl="2" algn="ctr">
              <a:spcBef>
                <a:spcPts val="0"/>
              </a:spcBef>
              <a:spcAft>
                <a:spcPts val="0"/>
              </a:spcAft>
              <a:buSzPts val="3600"/>
              <a:buNone/>
              <a:defRPr sz="5760"/>
            </a:lvl3pPr>
            <a:lvl4pPr lvl="3" algn="ctr">
              <a:spcBef>
                <a:spcPts val="0"/>
              </a:spcBef>
              <a:spcAft>
                <a:spcPts val="0"/>
              </a:spcAft>
              <a:buSzPts val="3600"/>
              <a:buNone/>
              <a:defRPr sz="5760"/>
            </a:lvl4pPr>
            <a:lvl5pPr lvl="4" algn="ctr">
              <a:spcBef>
                <a:spcPts val="0"/>
              </a:spcBef>
              <a:spcAft>
                <a:spcPts val="0"/>
              </a:spcAft>
              <a:buSzPts val="3600"/>
              <a:buNone/>
              <a:defRPr sz="5760"/>
            </a:lvl5pPr>
            <a:lvl6pPr lvl="5" algn="ctr">
              <a:spcBef>
                <a:spcPts val="0"/>
              </a:spcBef>
              <a:spcAft>
                <a:spcPts val="0"/>
              </a:spcAft>
              <a:buSzPts val="3600"/>
              <a:buNone/>
              <a:defRPr sz="5760"/>
            </a:lvl6pPr>
            <a:lvl7pPr lvl="6" algn="ctr">
              <a:spcBef>
                <a:spcPts val="0"/>
              </a:spcBef>
              <a:spcAft>
                <a:spcPts val="0"/>
              </a:spcAft>
              <a:buSzPts val="3600"/>
              <a:buNone/>
              <a:defRPr sz="5760"/>
            </a:lvl7pPr>
            <a:lvl8pPr lvl="7" algn="ctr">
              <a:spcBef>
                <a:spcPts val="0"/>
              </a:spcBef>
              <a:spcAft>
                <a:spcPts val="0"/>
              </a:spcAft>
              <a:buSzPts val="3600"/>
              <a:buNone/>
              <a:defRPr sz="5760"/>
            </a:lvl8pPr>
            <a:lvl9pPr lvl="8" algn="ctr">
              <a:spcBef>
                <a:spcPts val="0"/>
              </a:spcBef>
              <a:spcAft>
                <a:spcPts val="0"/>
              </a:spcAft>
              <a:buSzPts val="3600"/>
              <a:buNone/>
              <a:defRPr sz="5760"/>
            </a:lvl9pPr>
          </a:lstStyle>
          <a:p>
            <a:endParaRPr/>
          </a:p>
        </p:txBody>
      </p:sp>
      <p:sp>
        <p:nvSpPr>
          <p:cNvPr id="35" name="Google Shape;35;p3"/>
          <p:cNvSpPr txBox="1">
            <a:spLocks noGrp="1"/>
          </p:cNvSpPr>
          <p:nvPr>
            <p:ph type="title" idx="2" hasCustomPrompt="1"/>
          </p:nvPr>
        </p:nvSpPr>
        <p:spPr>
          <a:xfrm>
            <a:off x="1141160" y="863200"/>
            <a:ext cx="3093600" cy="259872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16000">
                <a:solidFill>
                  <a:schemeClr val="accent1"/>
                </a:solidFill>
              </a:defRPr>
            </a:lvl1pPr>
            <a:lvl2pPr lvl="1" algn="ctr" rtl="0">
              <a:spcBef>
                <a:spcPts val="0"/>
              </a:spcBef>
              <a:spcAft>
                <a:spcPts val="0"/>
              </a:spcAft>
              <a:buClr>
                <a:schemeClr val="lt1"/>
              </a:buClr>
              <a:buSzPts val="6000"/>
              <a:buNone/>
              <a:defRPr sz="9600">
                <a:solidFill>
                  <a:schemeClr val="lt1"/>
                </a:solidFill>
              </a:defRPr>
            </a:lvl2pPr>
            <a:lvl3pPr lvl="2" algn="ctr" rtl="0">
              <a:spcBef>
                <a:spcPts val="0"/>
              </a:spcBef>
              <a:spcAft>
                <a:spcPts val="0"/>
              </a:spcAft>
              <a:buClr>
                <a:schemeClr val="lt1"/>
              </a:buClr>
              <a:buSzPts val="6000"/>
              <a:buNone/>
              <a:defRPr sz="9600">
                <a:solidFill>
                  <a:schemeClr val="lt1"/>
                </a:solidFill>
              </a:defRPr>
            </a:lvl3pPr>
            <a:lvl4pPr lvl="3" algn="ctr" rtl="0">
              <a:spcBef>
                <a:spcPts val="0"/>
              </a:spcBef>
              <a:spcAft>
                <a:spcPts val="0"/>
              </a:spcAft>
              <a:buClr>
                <a:schemeClr val="lt1"/>
              </a:buClr>
              <a:buSzPts val="6000"/>
              <a:buNone/>
              <a:defRPr sz="9600">
                <a:solidFill>
                  <a:schemeClr val="lt1"/>
                </a:solidFill>
              </a:defRPr>
            </a:lvl4pPr>
            <a:lvl5pPr lvl="4" algn="ctr" rtl="0">
              <a:spcBef>
                <a:spcPts val="0"/>
              </a:spcBef>
              <a:spcAft>
                <a:spcPts val="0"/>
              </a:spcAft>
              <a:buClr>
                <a:schemeClr val="lt1"/>
              </a:buClr>
              <a:buSzPts val="6000"/>
              <a:buNone/>
              <a:defRPr sz="9600">
                <a:solidFill>
                  <a:schemeClr val="lt1"/>
                </a:solidFill>
              </a:defRPr>
            </a:lvl5pPr>
            <a:lvl6pPr lvl="5" algn="ctr" rtl="0">
              <a:spcBef>
                <a:spcPts val="0"/>
              </a:spcBef>
              <a:spcAft>
                <a:spcPts val="0"/>
              </a:spcAft>
              <a:buClr>
                <a:schemeClr val="lt1"/>
              </a:buClr>
              <a:buSzPts val="6000"/>
              <a:buNone/>
              <a:defRPr sz="9600">
                <a:solidFill>
                  <a:schemeClr val="lt1"/>
                </a:solidFill>
              </a:defRPr>
            </a:lvl6pPr>
            <a:lvl7pPr lvl="6" algn="ctr" rtl="0">
              <a:spcBef>
                <a:spcPts val="0"/>
              </a:spcBef>
              <a:spcAft>
                <a:spcPts val="0"/>
              </a:spcAft>
              <a:buClr>
                <a:schemeClr val="lt1"/>
              </a:buClr>
              <a:buSzPts val="6000"/>
              <a:buNone/>
              <a:defRPr sz="9600">
                <a:solidFill>
                  <a:schemeClr val="lt1"/>
                </a:solidFill>
              </a:defRPr>
            </a:lvl7pPr>
            <a:lvl8pPr lvl="7" algn="ctr" rtl="0">
              <a:spcBef>
                <a:spcPts val="0"/>
              </a:spcBef>
              <a:spcAft>
                <a:spcPts val="0"/>
              </a:spcAft>
              <a:buClr>
                <a:schemeClr val="lt1"/>
              </a:buClr>
              <a:buSzPts val="6000"/>
              <a:buNone/>
              <a:defRPr sz="9600">
                <a:solidFill>
                  <a:schemeClr val="lt1"/>
                </a:solidFill>
              </a:defRPr>
            </a:lvl8pPr>
            <a:lvl9pPr lvl="8" algn="ctr" rtl="0">
              <a:spcBef>
                <a:spcPts val="0"/>
              </a:spcBef>
              <a:spcAft>
                <a:spcPts val="0"/>
              </a:spcAft>
              <a:buClr>
                <a:schemeClr val="lt1"/>
              </a:buClr>
              <a:buSzPts val="6000"/>
              <a:buNone/>
              <a:defRPr sz="9600">
                <a:solidFill>
                  <a:schemeClr val="lt1"/>
                </a:solidFill>
              </a:defRPr>
            </a:lvl9pPr>
          </a:lstStyle>
          <a:p>
            <a:r>
              <a:t>xx%</a:t>
            </a:r>
          </a:p>
        </p:txBody>
      </p:sp>
      <p:sp>
        <p:nvSpPr>
          <p:cNvPr id="36" name="Google Shape;36;p3"/>
          <p:cNvSpPr>
            <a:spLocks noGrp="1"/>
          </p:cNvSpPr>
          <p:nvPr>
            <p:ph type="pic" idx="3"/>
          </p:nvPr>
        </p:nvSpPr>
        <p:spPr>
          <a:xfrm>
            <a:off x="9108560" y="0"/>
            <a:ext cx="4380480" cy="7366560"/>
          </a:xfrm>
          <a:prstGeom prst="rect">
            <a:avLst/>
          </a:prstGeom>
          <a:noFill/>
          <a:ln>
            <a:noFill/>
          </a:ln>
        </p:spPr>
      </p:sp>
      <p:sp>
        <p:nvSpPr>
          <p:cNvPr id="37" name="Google Shape;37;p3"/>
          <p:cNvSpPr/>
          <p:nvPr/>
        </p:nvSpPr>
        <p:spPr>
          <a:xfrm>
            <a:off x="0" y="7366400"/>
            <a:ext cx="9108480" cy="863040"/>
          </a:xfrm>
          <a:prstGeom prst="rect">
            <a:avLst/>
          </a:prstGeom>
          <a:solidFill>
            <a:schemeClr val="lt1"/>
          </a:soli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880"/>
          </a:p>
        </p:txBody>
      </p:sp>
      <p:grpSp>
        <p:nvGrpSpPr>
          <p:cNvPr id="38" name="Google Shape;38;p3"/>
          <p:cNvGrpSpPr/>
          <p:nvPr/>
        </p:nvGrpSpPr>
        <p:grpSpPr>
          <a:xfrm>
            <a:off x="13489160" y="-14"/>
            <a:ext cx="1161600" cy="7366288"/>
            <a:chOff x="8430725" y="539438"/>
            <a:chExt cx="726000" cy="4064563"/>
          </a:xfrm>
        </p:grpSpPr>
        <p:grpSp>
          <p:nvGrpSpPr>
            <p:cNvPr id="39" name="Google Shape;39;p3"/>
            <p:cNvGrpSpPr/>
            <p:nvPr/>
          </p:nvGrpSpPr>
          <p:grpSpPr>
            <a:xfrm rot="5400000">
              <a:off x="6854689" y="2388453"/>
              <a:ext cx="4064270" cy="366352"/>
              <a:chOff x="88" y="111763"/>
              <a:chExt cx="4873225" cy="315875"/>
            </a:xfrm>
          </p:grpSpPr>
          <p:cxnSp>
            <p:nvCxnSpPr>
              <p:cNvPr id="40" name="Google Shape;40;p3"/>
              <p:cNvCxnSpPr/>
              <p:nvPr/>
            </p:nvCxnSpPr>
            <p:spPr>
              <a:xfrm rot="10800000">
                <a:off x="113" y="266813"/>
                <a:ext cx="4873200" cy="0"/>
              </a:xfrm>
              <a:prstGeom prst="straightConnector1">
                <a:avLst/>
              </a:prstGeom>
              <a:noFill/>
              <a:ln w="9525" cap="flat" cmpd="sng">
                <a:solidFill>
                  <a:schemeClr val="lt1"/>
                </a:solidFill>
                <a:prstDash val="solid"/>
                <a:round/>
                <a:headEnd type="none" w="med" len="med"/>
                <a:tailEnd type="none" w="med" len="med"/>
              </a:ln>
            </p:spPr>
          </p:cxnSp>
          <p:cxnSp>
            <p:nvCxnSpPr>
              <p:cNvPr id="41" name="Google Shape;41;p3"/>
              <p:cNvCxnSpPr/>
              <p:nvPr/>
            </p:nvCxnSpPr>
            <p:spPr>
              <a:xfrm rot="10800000">
                <a:off x="88" y="190613"/>
                <a:ext cx="4873200" cy="0"/>
              </a:xfrm>
              <a:prstGeom prst="straightConnector1">
                <a:avLst/>
              </a:prstGeom>
              <a:noFill/>
              <a:ln w="9525" cap="flat" cmpd="sng">
                <a:solidFill>
                  <a:schemeClr val="lt1"/>
                </a:solidFill>
                <a:prstDash val="solid"/>
                <a:round/>
                <a:headEnd type="none" w="med" len="med"/>
                <a:tailEnd type="none" w="med" len="med"/>
              </a:ln>
            </p:spPr>
          </p:cxnSp>
          <p:cxnSp>
            <p:nvCxnSpPr>
              <p:cNvPr id="42" name="Google Shape;42;p3"/>
              <p:cNvCxnSpPr/>
              <p:nvPr/>
            </p:nvCxnSpPr>
            <p:spPr>
              <a:xfrm rot="10800000">
                <a:off x="113" y="111763"/>
                <a:ext cx="4873200" cy="0"/>
              </a:xfrm>
              <a:prstGeom prst="straightConnector1">
                <a:avLst/>
              </a:prstGeom>
              <a:noFill/>
              <a:ln w="9525" cap="flat" cmpd="sng">
                <a:solidFill>
                  <a:schemeClr val="lt1"/>
                </a:solidFill>
                <a:prstDash val="solid"/>
                <a:round/>
                <a:headEnd type="none" w="med" len="med"/>
                <a:tailEnd type="none" w="med" len="med"/>
              </a:ln>
            </p:spPr>
          </p:cxnSp>
          <p:cxnSp>
            <p:nvCxnSpPr>
              <p:cNvPr id="43" name="Google Shape;43;p3"/>
              <p:cNvCxnSpPr/>
              <p:nvPr/>
            </p:nvCxnSpPr>
            <p:spPr>
              <a:xfrm rot="10800000">
                <a:off x="88" y="343013"/>
                <a:ext cx="4873200" cy="0"/>
              </a:xfrm>
              <a:prstGeom prst="straightConnector1">
                <a:avLst/>
              </a:prstGeom>
              <a:noFill/>
              <a:ln w="9525" cap="flat" cmpd="sng">
                <a:solidFill>
                  <a:schemeClr val="lt1"/>
                </a:solidFill>
                <a:prstDash val="solid"/>
                <a:round/>
                <a:headEnd type="none" w="med" len="med"/>
                <a:tailEnd type="none" w="med" len="med"/>
              </a:ln>
            </p:spPr>
          </p:cxnSp>
          <p:cxnSp>
            <p:nvCxnSpPr>
              <p:cNvPr id="44" name="Google Shape;44;p3"/>
              <p:cNvCxnSpPr/>
              <p:nvPr/>
            </p:nvCxnSpPr>
            <p:spPr>
              <a:xfrm rot="10800000">
                <a:off x="113" y="427638"/>
                <a:ext cx="4873200" cy="0"/>
              </a:xfrm>
              <a:prstGeom prst="straightConnector1">
                <a:avLst/>
              </a:prstGeom>
              <a:noFill/>
              <a:ln w="9525" cap="flat" cmpd="sng">
                <a:solidFill>
                  <a:schemeClr val="lt1"/>
                </a:solidFill>
                <a:prstDash val="solid"/>
                <a:round/>
                <a:headEnd type="none" w="med" len="med"/>
                <a:tailEnd type="none" w="med" len="med"/>
              </a:ln>
            </p:spPr>
          </p:cxnSp>
        </p:grpSp>
        <p:cxnSp>
          <p:nvCxnSpPr>
            <p:cNvPr id="45" name="Google Shape;45;p3"/>
            <p:cNvCxnSpPr/>
            <p:nvPr/>
          </p:nvCxnSpPr>
          <p:spPr>
            <a:xfrm rot="-5400000">
              <a:off x="6573100" y="2571801"/>
              <a:ext cx="4064400" cy="0"/>
            </a:xfrm>
            <a:prstGeom prst="straightConnector1">
              <a:avLst/>
            </a:prstGeom>
            <a:noFill/>
            <a:ln w="9525" cap="flat" cmpd="sng">
              <a:solidFill>
                <a:schemeClr val="lt1"/>
              </a:solidFill>
              <a:prstDash val="solid"/>
              <a:round/>
              <a:headEnd type="none" w="med" len="med"/>
              <a:tailEnd type="none" w="med" len="med"/>
            </a:ln>
          </p:spPr>
        </p:cxnSp>
        <p:cxnSp>
          <p:nvCxnSpPr>
            <p:cNvPr id="46" name="Google Shape;46;p3"/>
            <p:cNvCxnSpPr/>
            <p:nvPr/>
          </p:nvCxnSpPr>
          <p:spPr>
            <a:xfrm rot="-5400000">
              <a:off x="6474750" y="2571638"/>
              <a:ext cx="4064400" cy="0"/>
            </a:xfrm>
            <a:prstGeom prst="straightConnector1">
              <a:avLst/>
            </a:prstGeom>
            <a:noFill/>
            <a:ln w="9525" cap="flat" cmpd="sng">
              <a:solidFill>
                <a:schemeClr val="lt1"/>
              </a:solidFill>
              <a:prstDash val="solid"/>
              <a:round/>
              <a:headEnd type="none" w="med" len="med"/>
              <a:tailEnd type="none" w="med" len="med"/>
            </a:ln>
          </p:spPr>
        </p:cxnSp>
        <p:cxnSp>
          <p:nvCxnSpPr>
            <p:cNvPr id="47" name="Google Shape;47;p3"/>
            <p:cNvCxnSpPr/>
            <p:nvPr/>
          </p:nvCxnSpPr>
          <p:spPr>
            <a:xfrm rot="10800000">
              <a:off x="8430725" y="4604000"/>
              <a:ext cx="726000" cy="0"/>
            </a:xfrm>
            <a:prstGeom prst="straightConnector1">
              <a:avLst/>
            </a:prstGeom>
            <a:noFill/>
            <a:ln w="9525" cap="flat" cmpd="sng">
              <a:solidFill>
                <a:schemeClr val="lt1"/>
              </a:solidFill>
              <a:prstDash val="solid"/>
              <a:round/>
              <a:headEnd type="none" w="med" len="med"/>
              <a:tailEnd type="none" w="med" len="med"/>
            </a:ln>
          </p:spPr>
        </p:cxnSp>
      </p:grpSp>
    </p:spTree>
    <p:extLst>
      <p:ext uri="{BB962C8B-B14F-4D97-AF65-F5344CB8AC3E}">
        <p14:creationId xmlns:p14="http://schemas.microsoft.com/office/powerpoint/2010/main" val="7019295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F3F0"/>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F3F0"/>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F3F0"/>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F3F0"/>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F3F0"/>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F3F0"/>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F3F0"/>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F3F0"/>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2" r:id="rId13"/>
    <p:sldLayoutId id="2147483663" r:id="rId14"/>
    <p:sldLayoutId id="2147483664" r:id="rId15"/>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8.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8.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3" name="Text 0"/>
          <p:cNvSpPr/>
          <p:nvPr/>
        </p:nvSpPr>
        <p:spPr>
          <a:xfrm>
            <a:off x="6280190" y="1120973"/>
            <a:ext cx="7556421" cy="3543895"/>
          </a:xfrm>
          <a:prstGeom prst="rect">
            <a:avLst/>
          </a:prstGeom>
          <a:noFill/>
          <a:ln/>
        </p:spPr>
        <p:txBody>
          <a:bodyPr wrap="square" lIns="0" tIns="0" rIns="0" bIns="0" rtlCol="0" anchor="t"/>
          <a:lstStyle/>
          <a:p>
            <a:pPr marL="0" indent="0">
              <a:lnSpc>
                <a:spcPts val="5550"/>
              </a:lnSpc>
              <a:buNone/>
            </a:pPr>
            <a:r>
              <a:rPr lang="en-US" sz="4450" dirty="0">
                <a:solidFill>
                  <a:srgbClr val="201B18"/>
                </a:solidFill>
                <a:latin typeface="Platypi Medium" pitchFamily="34" charset="0"/>
                <a:ea typeface="Platypi Medium" pitchFamily="34" charset="-122"/>
                <a:cs typeface="Platypi Medium" pitchFamily="34" charset="-120"/>
              </a:rPr>
              <a:t>Thiết kế và Phát triển Hệ thống Đặt Vé Xem Phim Trực tuyến Sử dụng Kiến trúc Microservices và Giao diện Đa Nền tảng</a:t>
            </a:r>
            <a:endParaRPr lang="en-US" sz="4450" dirty="0"/>
          </a:p>
        </p:txBody>
      </p:sp>
      <p:sp>
        <p:nvSpPr>
          <p:cNvPr id="4" name="Text 1"/>
          <p:cNvSpPr/>
          <p:nvPr/>
        </p:nvSpPr>
        <p:spPr>
          <a:xfrm>
            <a:off x="6280190" y="5005030"/>
            <a:ext cx="7556421" cy="1451610"/>
          </a:xfrm>
          <a:prstGeom prst="rect">
            <a:avLst/>
          </a:prstGeom>
          <a:noFill/>
          <a:ln/>
        </p:spPr>
        <p:txBody>
          <a:bodyPr wrap="square" lIns="0" tIns="0" rIns="0" bIns="0" rtlCol="0" anchor="t"/>
          <a:lstStyle/>
          <a:p>
            <a:pPr marL="0" indent="0">
              <a:lnSpc>
                <a:spcPts val="2850"/>
              </a:lnSpc>
              <a:buNone/>
            </a:pPr>
            <a:r>
              <a:rPr lang="en-US" sz="1750" dirty="0" err="1">
                <a:solidFill>
                  <a:srgbClr val="504C49"/>
                </a:solidFill>
                <a:latin typeface="Source Serif Pro" pitchFamily="34" charset="0"/>
                <a:ea typeface="Source Serif Pro" pitchFamily="34" charset="-122"/>
                <a:cs typeface="Source Serif Pro" pitchFamily="34" charset="-120"/>
              </a:rPr>
              <a:t>Chào</a:t>
            </a:r>
            <a:r>
              <a:rPr lang="en-US" sz="1750" dirty="0">
                <a:solidFill>
                  <a:srgbClr val="504C49"/>
                </a:solidFill>
                <a:latin typeface="Source Serif Pro" pitchFamily="34" charset="0"/>
                <a:ea typeface="Source Serif Pro" pitchFamily="34" charset="-122"/>
                <a:cs typeface="Source Serif Pro" pitchFamily="34" charset="-120"/>
              </a:rPr>
              <a:t> </a:t>
            </a:r>
            <a:r>
              <a:rPr lang="en-US" sz="1750" dirty="0" err="1">
                <a:solidFill>
                  <a:srgbClr val="504C49"/>
                </a:solidFill>
                <a:latin typeface="Source Serif Pro" pitchFamily="34" charset="0"/>
                <a:ea typeface="Source Serif Pro" pitchFamily="34" charset="-122"/>
                <a:cs typeface="Source Serif Pro" pitchFamily="34" charset="-120"/>
              </a:rPr>
              <a:t>mừng</a:t>
            </a:r>
            <a:r>
              <a:rPr lang="en-US" sz="1750" dirty="0">
                <a:solidFill>
                  <a:srgbClr val="504C49"/>
                </a:solidFill>
                <a:latin typeface="Source Serif Pro" pitchFamily="34" charset="0"/>
                <a:ea typeface="Source Serif Pro" pitchFamily="34" charset="-122"/>
                <a:cs typeface="Source Serif Pro" pitchFamily="34" charset="-120"/>
              </a:rPr>
              <a:t> </a:t>
            </a:r>
            <a:r>
              <a:rPr lang="en-US" sz="1750" dirty="0" err="1">
                <a:solidFill>
                  <a:srgbClr val="504C49"/>
                </a:solidFill>
                <a:latin typeface="Source Serif Pro" pitchFamily="34" charset="0"/>
                <a:ea typeface="Source Serif Pro" pitchFamily="34" charset="-122"/>
                <a:cs typeface="Source Serif Pro" pitchFamily="34" charset="-120"/>
              </a:rPr>
              <a:t>thầy</a:t>
            </a:r>
            <a:r>
              <a:rPr lang="en-US" sz="1750" dirty="0">
                <a:solidFill>
                  <a:srgbClr val="504C49"/>
                </a:solidFill>
                <a:latin typeface="Source Serif Pro" pitchFamily="34" charset="0"/>
                <a:ea typeface="Source Serif Pro" pitchFamily="34" charset="-122"/>
                <a:cs typeface="Source Serif Pro" pitchFamily="34" charset="-120"/>
              </a:rPr>
              <a:t>/</a:t>
            </a:r>
            <a:r>
              <a:rPr lang="en-US" sz="1750" dirty="0" err="1">
                <a:solidFill>
                  <a:srgbClr val="504C49"/>
                </a:solidFill>
                <a:latin typeface="Source Serif Pro" pitchFamily="34" charset="0"/>
                <a:ea typeface="Source Serif Pro" pitchFamily="34" charset="-122"/>
                <a:cs typeface="Source Serif Pro" pitchFamily="34" charset="-120"/>
              </a:rPr>
              <a:t>cô</a:t>
            </a:r>
            <a:r>
              <a:rPr lang="en-US" sz="1750" dirty="0">
                <a:solidFill>
                  <a:srgbClr val="504C49"/>
                </a:solidFill>
                <a:latin typeface="Source Serif Pro" pitchFamily="34" charset="0"/>
                <a:ea typeface="Source Serif Pro" pitchFamily="34" charset="-122"/>
                <a:cs typeface="Source Serif Pro" pitchFamily="34" charset="-120"/>
              </a:rPr>
              <a:t> </a:t>
            </a:r>
            <a:r>
              <a:rPr lang="en-US" sz="1750" dirty="0" err="1">
                <a:solidFill>
                  <a:srgbClr val="504C49"/>
                </a:solidFill>
                <a:latin typeface="Source Serif Pro" pitchFamily="34" charset="0"/>
                <a:ea typeface="Source Serif Pro" pitchFamily="34" charset="-122"/>
                <a:cs typeface="Source Serif Pro" pitchFamily="34" charset="-120"/>
              </a:rPr>
              <a:t>và</a:t>
            </a:r>
            <a:r>
              <a:rPr lang="en-US" sz="1750" dirty="0">
                <a:solidFill>
                  <a:srgbClr val="504C49"/>
                </a:solidFill>
                <a:latin typeface="Source Serif Pro" pitchFamily="34" charset="0"/>
                <a:ea typeface="Source Serif Pro" pitchFamily="34" charset="-122"/>
                <a:cs typeface="Source Serif Pro" pitchFamily="34" charset="-120"/>
              </a:rPr>
              <a:t> các bạn đến với bài thuyết trình về dự án thiết kế và phát triển hệ thống đặt vé xem phim trực tuyến. Bài trình bày này sẽ cung cấp cái nhìn tổng quan về hệ thống, các công nghệ được sử dụng, các chức năng chính, và hướng phát triển trong tương lai.</a:t>
            </a:r>
            <a:endParaRPr lang="en-US" sz="1750" dirty="0"/>
          </a:p>
        </p:txBody>
      </p:sp>
      <p:sp>
        <p:nvSpPr>
          <p:cNvPr id="5" name="Shape 2"/>
          <p:cNvSpPr/>
          <p:nvPr/>
        </p:nvSpPr>
        <p:spPr>
          <a:xfrm>
            <a:off x="6280190" y="6728698"/>
            <a:ext cx="362903" cy="362903"/>
          </a:xfrm>
          <a:prstGeom prst="roundRect">
            <a:avLst>
              <a:gd name="adj" fmla="val 25194296"/>
            </a:avLst>
          </a:prstGeom>
          <a:noFill/>
          <a:ln w="7620">
            <a:solidFill>
              <a:srgbClr val="FFFFFF"/>
            </a:solidFill>
            <a:prstDash val="solid"/>
          </a:ln>
        </p:spPr>
        <p:txBody>
          <a:bodyPr/>
          <a:lstStyle/>
          <a:p>
            <a:endParaRPr lang="en-US"/>
          </a:p>
        </p:txBody>
      </p:sp>
      <p:pic>
        <p:nvPicPr>
          <p:cNvPr id="6" name="Image 1" descr="preencoded.png"/>
          <p:cNvPicPr>
            <a:picLocks noChangeAspect="1"/>
          </p:cNvPicPr>
          <p:nvPr/>
        </p:nvPicPr>
        <p:blipFill>
          <a:blip r:embed="rId3"/>
          <a:stretch>
            <a:fillRect/>
          </a:stretch>
        </p:blipFill>
        <p:spPr>
          <a:xfrm>
            <a:off x="6287810" y="6736318"/>
            <a:ext cx="347663" cy="347663"/>
          </a:xfrm>
          <a:prstGeom prst="rect">
            <a:avLst/>
          </a:prstGeom>
        </p:spPr>
      </p:pic>
      <p:sp>
        <p:nvSpPr>
          <p:cNvPr id="7" name="Text 3"/>
          <p:cNvSpPr/>
          <p:nvPr/>
        </p:nvSpPr>
        <p:spPr>
          <a:xfrm>
            <a:off x="6756440" y="6711791"/>
            <a:ext cx="4729316" cy="396835"/>
          </a:xfrm>
          <a:prstGeom prst="rect">
            <a:avLst/>
          </a:prstGeom>
          <a:noFill/>
          <a:ln/>
        </p:spPr>
        <p:txBody>
          <a:bodyPr wrap="none" lIns="0" tIns="0" rIns="0" bIns="0" rtlCol="0" anchor="t"/>
          <a:lstStyle/>
          <a:p>
            <a:pPr marL="0" indent="0" algn="l">
              <a:lnSpc>
                <a:spcPts val="3100"/>
              </a:lnSpc>
              <a:buNone/>
            </a:pPr>
            <a:r>
              <a:rPr lang="en-US" sz="2200" b="1" dirty="0">
                <a:solidFill>
                  <a:srgbClr val="504C49"/>
                </a:solidFill>
                <a:latin typeface="Source Serif Pro Bold" pitchFamily="34" charset="0"/>
                <a:ea typeface="Source Serif Pro Bold" pitchFamily="34" charset="-122"/>
                <a:cs typeface="Source Serif Pro Bold" pitchFamily="34" charset="-120"/>
              </a:rPr>
              <a:t>by Phan Thanh Thưởng – B2014795</a:t>
            </a:r>
            <a:endParaRPr lang="en-US" sz="2200" dirty="0"/>
          </a:p>
        </p:txBody>
      </p:sp>
      <p:pic>
        <p:nvPicPr>
          <p:cNvPr id="10" name="Image 0" descr="preencoded.png">
            <a:extLst>
              <a:ext uri="{FF2B5EF4-FFF2-40B4-BE49-F238E27FC236}">
                <a16:creationId xmlns:a16="http://schemas.microsoft.com/office/drawing/2014/main" id="{88540F76-97C3-D82F-0721-36B58956FB65}"/>
              </a:ext>
            </a:extLst>
          </p:cNvPr>
          <p:cNvPicPr>
            <a:picLocks noChangeAspect="1"/>
          </p:cNvPicPr>
          <p:nvPr/>
        </p:nvPicPr>
        <p:blipFill>
          <a:blip r:embed="rId4"/>
          <a:stretch>
            <a:fillRect/>
          </a:stretch>
        </p:blipFill>
        <p:spPr>
          <a:xfrm>
            <a:off x="0" y="0"/>
            <a:ext cx="5486400" cy="822960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56"/>
        <p:cNvGrpSpPr/>
        <p:nvPr/>
      </p:nvGrpSpPr>
      <p:grpSpPr>
        <a:xfrm>
          <a:off x="0" y="0"/>
          <a:ext cx="0" cy="0"/>
          <a:chOff x="0" y="0"/>
          <a:chExt cx="0" cy="0"/>
        </a:xfrm>
      </p:grpSpPr>
      <p:sp>
        <p:nvSpPr>
          <p:cNvPr id="457" name="Google Shape;457;p32"/>
          <p:cNvSpPr txBox="1">
            <a:spLocks noGrp="1"/>
          </p:cNvSpPr>
          <p:nvPr>
            <p:ph type="title"/>
          </p:nvPr>
        </p:nvSpPr>
        <p:spPr>
          <a:xfrm>
            <a:off x="1151994" y="977126"/>
            <a:ext cx="12326400" cy="916320"/>
          </a:xfrm>
          <a:prstGeom prst="rect">
            <a:avLst/>
          </a:prstGeom>
        </p:spPr>
        <p:txBody>
          <a:bodyPr spcFirstLastPara="1" wrap="square" lIns="146280" tIns="146280" rIns="146280" bIns="146280" anchor="t" anchorCtr="0">
            <a:noAutofit/>
          </a:bodyPr>
          <a:lstStyle/>
          <a:p>
            <a:pPr algn="l"/>
            <a:r>
              <a:rPr lang="en" dirty="0">
                <a:latin typeface="Be Vietnam Pro" pitchFamily="2" charset="0"/>
              </a:rPr>
              <a:t>LỰA CHỌN KIẾN TRÚC</a:t>
            </a:r>
            <a:endParaRPr dirty="0">
              <a:latin typeface="Be Vietnam Pro" pitchFamily="2" charset="0"/>
            </a:endParaRPr>
          </a:p>
        </p:txBody>
      </p:sp>
      <p:sp>
        <p:nvSpPr>
          <p:cNvPr id="458" name="Google Shape;458;p32"/>
          <p:cNvSpPr txBox="1">
            <a:spLocks noGrp="1"/>
          </p:cNvSpPr>
          <p:nvPr>
            <p:ph type="subTitle" idx="4"/>
          </p:nvPr>
        </p:nvSpPr>
        <p:spPr>
          <a:xfrm>
            <a:off x="1141160" y="3027374"/>
            <a:ext cx="3568320" cy="1100349"/>
          </a:xfrm>
          <a:prstGeom prst="rect">
            <a:avLst/>
          </a:prstGeom>
        </p:spPr>
        <p:txBody>
          <a:bodyPr spcFirstLastPara="1" wrap="square" lIns="146280" tIns="146280" rIns="146280" bIns="146280" anchor="b" anchorCtr="0">
            <a:noAutofit/>
          </a:bodyPr>
          <a:lstStyle/>
          <a:p>
            <a:pPr marL="0" indent="0"/>
            <a:r>
              <a:rPr lang="en-US" dirty="0" err="1">
                <a:latin typeface="Platypi Medium" panose="020B0604020202020204" charset="0"/>
                <a:ea typeface="Yu Gothic" panose="020B0400000000000000" pitchFamily="34" charset="-128"/>
                <a:cs typeface="Platypi Medium" panose="020B0604020202020204" charset="0"/>
              </a:rPr>
              <a:t>Khả</a:t>
            </a:r>
            <a:r>
              <a:rPr lang="en-US" dirty="0">
                <a:latin typeface="Platypi Medium" panose="020B0604020202020204" charset="0"/>
                <a:ea typeface="Yu Gothic" panose="020B0400000000000000" pitchFamily="34" charset="-128"/>
                <a:cs typeface="Platypi Medium" panose="020B0604020202020204" charset="0"/>
              </a:rPr>
              <a:t> </a:t>
            </a:r>
            <a:r>
              <a:rPr lang="en-US" dirty="0" err="1">
                <a:latin typeface="Platypi Medium" panose="020B0604020202020204" charset="0"/>
                <a:ea typeface="Yu Gothic" panose="020B0400000000000000" pitchFamily="34" charset="-128"/>
                <a:cs typeface="Platypi Medium" panose="020B0604020202020204" charset="0"/>
              </a:rPr>
              <a:t>năng</a:t>
            </a:r>
            <a:r>
              <a:rPr lang="en-US" dirty="0">
                <a:latin typeface="Platypi Medium" panose="020B0604020202020204" charset="0"/>
                <a:ea typeface="Yu Gothic" panose="020B0400000000000000" pitchFamily="34" charset="-128"/>
                <a:cs typeface="Platypi Medium" panose="020B0604020202020204" charset="0"/>
              </a:rPr>
              <a:t> </a:t>
            </a:r>
            <a:r>
              <a:rPr lang="en-US" dirty="0" err="1">
                <a:latin typeface="Platypi Medium" panose="020B0604020202020204" charset="0"/>
                <a:ea typeface="Yu Gothic" panose="020B0400000000000000" pitchFamily="34" charset="-128"/>
                <a:cs typeface="Platypi Medium" panose="020B0604020202020204" charset="0"/>
              </a:rPr>
              <a:t>phát</a:t>
            </a:r>
            <a:r>
              <a:rPr lang="en-US" dirty="0">
                <a:latin typeface="Platypi Medium" panose="020B0604020202020204" charset="0"/>
                <a:ea typeface="Yu Gothic" panose="020B0400000000000000" pitchFamily="34" charset="-128"/>
                <a:cs typeface="Platypi Medium" panose="020B0604020202020204" charset="0"/>
              </a:rPr>
              <a:t> </a:t>
            </a:r>
            <a:r>
              <a:rPr lang="en-US" dirty="0" err="1">
                <a:latin typeface="Platypi Medium" panose="020B0604020202020204" charset="0"/>
                <a:ea typeface="Yu Gothic" panose="020B0400000000000000" pitchFamily="34" charset="-128"/>
                <a:cs typeface="Platypi Medium" panose="020B0604020202020204" charset="0"/>
              </a:rPr>
              <a:t>triển</a:t>
            </a:r>
            <a:r>
              <a:rPr lang="en-US" dirty="0">
                <a:latin typeface="Platypi Medium" panose="020B0604020202020204" charset="0"/>
                <a:ea typeface="Yu Gothic" panose="020B0400000000000000" pitchFamily="34" charset="-128"/>
                <a:cs typeface="Platypi Medium" panose="020B0604020202020204" charset="0"/>
              </a:rPr>
              <a:t> </a:t>
            </a:r>
            <a:r>
              <a:rPr lang="en-US" dirty="0" err="1">
                <a:latin typeface="Platypi Medium" panose="020B0604020202020204" charset="0"/>
                <a:ea typeface="Yu Gothic" panose="020B0400000000000000" pitchFamily="34" charset="-128"/>
                <a:cs typeface="Platypi Medium" panose="020B0604020202020204" charset="0"/>
              </a:rPr>
              <a:t>độc</a:t>
            </a:r>
            <a:r>
              <a:rPr lang="en-US" dirty="0">
                <a:latin typeface="Platypi Medium" panose="020B0604020202020204" charset="0"/>
                <a:ea typeface="Yu Gothic" panose="020B0400000000000000" pitchFamily="34" charset="-128"/>
                <a:cs typeface="Platypi Medium" panose="020B0604020202020204" charset="0"/>
              </a:rPr>
              <a:t> </a:t>
            </a:r>
            <a:r>
              <a:rPr lang="en-US" dirty="0" err="1">
                <a:latin typeface="Platypi Medium" panose="020B0604020202020204" charset="0"/>
                <a:ea typeface="Yu Gothic" panose="020B0400000000000000" pitchFamily="34" charset="-128"/>
                <a:cs typeface="Platypi Medium" panose="020B0604020202020204" charset="0"/>
              </a:rPr>
              <a:t>lập</a:t>
            </a:r>
            <a:endParaRPr dirty="0">
              <a:latin typeface="Platypi Medium" panose="020B0604020202020204" charset="0"/>
              <a:cs typeface="Platypi Medium" panose="020B0604020202020204" charset="0"/>
            </a:endParaRPr>
          </a:p>
        </p:txBody>
      </p:sp>
      <p:sp>
        <p:nvSpPr>
          <p:cNvPr id="459" name="Google Shape;459;p32"/>
          <p:cNvSpPr txBox="1">
            <a:spLocks noGrp="1"/>
          </p:cNvSpPr>
          <p:nvPr>
            <p:ph type="subTitle" idx="5"/>
          </p:nvPr>
        </p:nvSpPr>
        <p:spPr>
          <a:xfrm>
            <a:off x="5531040" y="3027374"/>
            <a:ext cx="3568320" cy="1100349"/>
          </a:xfrm>
          <a:prstGeom prst="rect">
            <a:avLst/>
          </a:prstGeom>
        </p:spPr>
        <p:txBody>
          <a:bodyPr spcFirstLastPara="1" wrap="square" lIns="146280" tIns="146280" rIns="146280" bIns="146280" anchor="b" anchorCtr="0">
            <a:noAutofit/>
          </a:bodyPr>
          <a:lstStyle/>
          <a:p>
            <a:pPr marL="0" indent="0"/>
            <a:r>
              <a:rPr lang="en-US" dirty="0" err="1">
                <a:latin typeface="Platypi Medium" panose="020B0604020202020204" charset="0"/>
                <a:ea typeface="Yu Gothic" panose="020B0400000000000000" pitchFamily="34" charset="-128"/>
                <a:cs typeface="Platypi Medium" panose="020B0604020202020204" charset="0"/>
              </a:rPr>
              <a:t>Độ</a:t>
            </a:r>
            <a:r>
              <a:rPr lang="en-US" dirty="0">
                <a:latin typeface="Platypi Medium" panose="020B0604020202020204" charset="0"/>
                <a:ea typeface="Yu Gothic" panose="020B0400000000000000" pitchFamily="34" charset="-128"/>
                <a:cs typeface="Platypi Medium" panose="020B0604020202020204" charset="0"/>
              </a:rPr>
              <a:t> tin </a:t>
            </a:r>
            <a:r>
              <a:rPr lang="en-US" dirty="0" err="1">
                <a:latin typeface="Platypi Medium" panose="020B0604020202020204" charset="0"/>
                <a:ea typeface="Yu Gothic" panose="020B0400000000000000" pitchFamily="34" charset="-128"/>
                <a:cs typeface="Platypi Medium" panose="020B0604020202020204" charset="0"/>
              </a:rPr>
              <a:t>cậy</a:t>
            </a:r>
            <a:r>
              <a:rPr lang="en-US" dirty="0">
                <a:latin typeface="Platypi Medium" panose="020B0604020202020204" charset="0"/>
                <a:ea typeface="Yu Gothic" panose="020B0400000000000000" pitchFamily="34" charset="-128"/>
                <a:cs typeface="Platypi Medium" panose="020B0604020202020204" charset="0"/>
              </a:rPr>
              <a:t> </a:t>
            </a:r>
            <a:r>
              <a:rPr lang="en-US" dirty="0" err="1">
                <a:latin typeface="Platypi Medium" panose="020B0604020202020204" charset="0"/>
                <a:ea typeface="Yu Gothic" panose="020B0400000000000000" pitchFamily="34" charset="-128"/>
                <a:cs typeface="Platypi Medium" panose="020B0604020202020204" charset="0"/>
              </a:rPr>
              <a:t>cao</a:t>
            </a:r>
            <a:r>
              <a:rPr lang="en-US" dirty="0">
                <a:latin typeface="Platypi Medium" panose="020B0604020202020204" charset="0"/>
                <a:ea typeface="Yu Gothic" panose="020B0400000000000000" pitchFamily="34" charset="-128"/>
                <a:cs typeface="Platypi Medium" panose="020B0604020202020204" charset="0"/>
              </a:rPr>
              <a:t> </a:t>
            </a:r>
            <a:r>
              <a:rPr lang="en-US" dirty="0" err="1">
                <a:latin typeface="Platypi Medium" panose="020B0604020202020204" charset="0"/>
                <a:ea typeface="Yu Gothic" panose="020B0400000000000000" pitchFamily="34" charset="-128"/>
                <a:cs typeface="Platypi Medium" panose="020B0604020202020204" charset="0"/>
              </a:rPr>
              <a:t>và</a:t>
            </a:r>
            <a:r>
              <a:rPr lang="en-US" dirty="0">
                <a:latin typeface="Platypi Medium" panose="020B0604020202020204" charset="0"/>
                <a:ea typeface="Yu Gothic" panose="020B0400000000000000" pitchFamily="34" charset="-128"/>
                <a:cs typeface="Platypi Medium" panose="020B0604020202020204" charset="0"/>
              </a:rPr>
              <a:t> </a:t>
            </a:r>
            <a:r>
              <a:rPr lang="en-US" dirty="0" err="1">
                <a:latin typeface="Platypi Medium" panose="020B0604020202020204" charset="0"/>
                <a:ea typeface="Yu Gothic" panose="020B0400000000000000" pitchFamily="34" charset="-128"/>
                <a:cs typeface="Platypi Medium" panose="020B0604020202020204" charset="0"/>
              </a:rPr>
              <a:t>dễ</a:t>
            </a:r>
            <a:r>
              <a:rPr lang="en-US" dirty="0">
                <a:latin typeface="Platypi Medium" panose="020B0604020202020204" charset="0"/>
                <a:ea typeface="Yu Gothic" panose="020B0400000000000000" pitchFamily="34" charset="-128"/>
                <a:cs typeface="Platypi Medium" panose="020B0604020202020204" charset="0"/>
              </a:rPr>
              <a:t> </a:t>
            </a:r>
            <a:r>
              <a:rPr lang="en-US" dirty="0" err="1">
                <a:latin typeface="Platypi Medium" panose="020B0604020202020204" charset="0"/>
                <a:ea typeface="Yu Gothic" panose="020B0400000000000000" pitchFamily="34" charset="-128"/>
                <a:cs typeface="Platypi Medium" panose="020B0604020202020204" charset="0"/>
              </a:rPr>
              <a:t>bảo</a:t>
            </a:r>
            <a:r>
              <a:rPr lang="en-US" dirty="0">
                <a:latin typeface="Platypi Medium" panose="020B0604020202020204" charset="0"/>
                <a:ea typeface="Yu Gothic" panose="020B0400000000000000" pitchFamily="34" charset="-128"/>
                <a:cs typeface="Platypi Medium" panose="020B0604020202020204" charset="0"/>
              </a:rPr>
              <a:t> </a:t>
            </a:r>
            <a:r>
              <a:rPr lang="en-US" dirty="0" err="1">
                <a:latin typeface="Platypi Medium" panose="020B0604020202020204" charset="0"/>
                <a:ea typeface="Yu Gothic" panose="020B0400000000000000" pitchFamily="34" charset="-128"/>
                <a:cs typeface="Platypi Medium" panose="020B0604020202020204" charset="0"/>
              </a:rPr>
              <a:t>trì</a:t>
            </a:r>
            <a:endParaRPr dirty="0">
              <a:latin typeface="Platypi Medium" panose="020B0604020202020204" charset="0"/>
              <a:cs typeface="Platypi Medium" panose="020B0604020202020204" charset="0"/>
            </a:endParaRPr>
          </a:p>
        </p:txBody>
      </p:sp>
      <p:sp>
        <p:nvSpPr>
          <p:cNvPr id="460" name="Google Shape;460;p32"/>
          <p:cNvSpPr txBox="1">
            <a:spLocks noGrp="1"/>
          </p:cNvSpPr>
          <p:nvPr>
            <p:ph type="subTitle" idx="1"/>
          </p:nvPr>
        </p:nvSpPr>
        <p:spPr>
          <a:xfrm>
            <a:off x="1141160" y="4127717"/>
            <a:ext cx="3568320" cy="2402880"/>
          </a:xfrm>
          <a:prstGeom prst="rect">
            <a:avLst/>
          </a:prstGeom>
        </p:spPr>
        <p:txBody>
          <a:bodyPr spcFirstLastPara="1" wrap="square" lIns="146280" tIns="146280" rIns="146280" bIns="146280" anchor="t" anchorCtr="0">
            <a:noAutofit/>
          </a:bodyPr>
          <a:lstStyle/>
          <a:p>
            <a:pPr marL="0" indent="0"/>
            <a:r>
              <a:rPr lang="en-US" sz="2000" dirty="0">
                <a:effectLst/>
                <a:latin typeface="Calibri Light" panose="020F0302020204030204" pitchFamily="34" charset="0"/>
                <a:ea typeface="Calibri Light" panose="020F0302020204030204" pitchFamily="34" charset="0"/>
                <a:cs typeface="Calibri Light" panose="020F0302020204030204" pitchFamily="34" charset="0"/>
              </a:rPr>
              <a:t>Microservices </a:t>
            </a:r>
            <a:r>
              <a:rPr lang="en-US" sz="2000" dirty="0" err="1">
                <a:effectLst/>
                <a:latin typeface="Calibri Light" panose="020F0302020204030204" pitchFamily="34" charset="0"/>
                <a:ea typeface="Calibri Light" panose="020F0302020204030204" pitchFamily="34" charset="0"/>
                <a:cs typeface="Calibri Light" panose="020F0302020204030204" pitchFamily="34" charset="0"/>
              </a:rPr>
              <a:t>cho</a:t>
            </a:r>
            <a:r>
              <a:rPr lang="en-US" sz="2000" dirty="0">
                <a:effectLst/>
                <a:latin typeface="Calibri Light" panose="020F0302020204030204" pitchFamily="34" charset="0"/>
                <a:ea typeface="Calibri Light" panose="020F0302020204030204" pitchFamily="34" charset="0"/>
                <a:cs typeface="Calibri Light" panose="020F0302020204030204" pitchFamily="34" charset="0"/>
              </a:rPr>
              <a:t> </a:t>
            </a:r>
            <a:r>
              <a:rPr lang="en-US" sz="2000" dirty="0" err="1">
                <a:effectLst/>
                <a:latin typeface="Calibri Light" panose="020F0302020204030204" pitchFamily="34" charset="0"/>
                <a:ea typeface="Calibri Light" panose="020F0302020204030204" pitchFamily="34" charset="0"/>
                <a:cs typeface="Calibri Light" panose="020F0302020204030204" pitchFamily="34" charset="0"/>
              </a:rPr>
              <a:t>phép</a:t>
            </a:r>
            <a:r>
              <a:rPr lang="en-US" sz="2000" dirty="0">
                <a:effectLst/>
                <a:latin typeface="Calibri Light" panose="020F0302020204030204" pitchFamily="34" charset="0"/>
                <a:ea typeface="Calibri Light" panose="020F0302020204030204" pitchFamily="34" charset="0"/>
                <a:cs typeface="Calibri Light" panose="020F0302020204030204" pitchFamily="34" charset="0"/>
              </a:rPr>
              <a:t> </a:t>
            </a:r>
            <a:r>
              <a:rPr lang="en-US" sz="2000" dirty="0" err="1">
                <a:effectLst/>
                <a:latin typeface="Calibri Light" panose="020F0302020204030204" pitchFamily="34" charset="0"/>
                <a:ea typeface="Calibri Light" panose="020F0302020204030204" pitchFamily="34" charset="0"/>
                <a:cs typeface="Calibri Light" panose="020F0302020204030204" pitchFamily="34" charset="0"/>
              </a:rPr>
              <a:t>chúng</a:t>
            </a:r>
            <a:r>
              <a:rPr lang="en-US" sz="2000" dirty="0">
                <a:effectLst/>
                <a:latin typeface="Calibri Light" panose="020F0302020204030204" pitchFamily="34" charset="0"/>
                <a:ea typeface="Calibri Light" panose="020F0302020204030204" pitchFamily="34" charset="0"/>
                <a:cs typeface="Calibri Light" panose="020F0302020204030204" pitchFamily="34" charset="0"/>
              </a:rPr>
              <a:t> ta </a:t>
            </a:r>
            <a:r>
              <a:rPr lang="en-US" sz="2000" dirty="0" err="1">
                <a:effectLst/>
                <a:latin typeface="Calibri Light" panose="020F0302020204030204" pitchFamily="34" charset="0"/>
                <a:ea typeface="Calibri Light" panose="020F0302020204030204" pitchFamily="34" charset="0"/>
                <a:cs typeface="Calibri Light" panose="020F0302020204030204" pitchFamily="34" charset="0"/>
              </a:rPr>
              <a:t>bóc</a:t>
            </a:r>
            <a:r>
              <a:rPr lang="en-US" sz="2000" dirty="0">
                <a:effectLst/>
                <a:latin typeface="Calibri Light" panose="020F0302020204030204" pitchFamily="34" charset="0"/>
                <a:ea typeface="Calibri Light" panose="020F0302020204030204" pitchFamily="34" charset="0"/>
                <a:cs typeface="Calibri Light" panose="020F0302020204030204" pitchFamily="34" charset="0"/>
              </a:rPr>
              <a:t> </a:t>
            </a:r>
            <a:r>
              <a:rPr lang="en-US" sz="2000" dirty="0" err="1">
                <a:effectLst/>
                <a:latin typeface="Calibri Light" panose="020F0302020204030204" pitchFamily="34" charset="0"/>
                <a:ea typeface="Calibri Light" panose="020F0302020204030204" pitchFamily="34" charset="0"/>
                <a:cs typeface="Calibri Light" panose="020F0302020204030204" pitchFamily="34" charset="0"/>
              </a:rPr>
              <a:t>tách</a:t>
            </a:r>
            <a:r>
              <a:rPr lang="en-US" sz="2000" dirty="0">
                <a:effectLst/>
                <a:latin typeface="Calibri Light" panose="020F0302020204030204" pitchFamily="34" charset="0"/>
                <a:ea typeface="Calibri Light" panose="020F0302020204030204" pitchFamily="34" charset="0"/>
                <a:cs typeface="Calibri Light" panose="020F0302020204030204" pitchFamily="34" charset="0"/>
              </a:rPr>
              <a:t> </a:t>
            </a:r>
            <a:r>
              <a:rPr lang="en-US" sz="2000" dirty="0" err="1">
                <a:effectLst/>
                <a:latin typeface="Calibri Light" panose="020F0302020204030204" pitchFamily="34" charset="0"/>
                <a:ea typeface="Calibri Light" panose="020F0302020204030204" pitchFamily="34" charset="0"/>
                <a:cs typeface="Calibri Light" panose="020F0302020204030204" pitchFamily="34" charset="0"/>
              </a:rPr>
              <a:t>hệ</a:t>
            </a:r>
            <a:r>
              <a:rPr lang="en-US" sz="2000" dirty="0">
                <a:effectLst/>
                <a:latin typeface="Calibri Light" panose="020F0302020204030204" pitchFamily="34" charset="0"/>
                <a:ea typeface="Calibri Light" panose="020F0302020204030204" pitchFamily="34" charset="0"/>
                <a:cs typeface="Calibri Light" panose="020F0302020204030204" pitchFamily="34" charset="0"/>
              </a:rPr>
              <a:t> </a:t>
            </a:r>
            <a:r>
              <a:rPr lang="en-US" sz="2000" dirty="0" err="1">
                <a:effectLst/>
                <a:latin typeface="Calibri Light" panose="020F0302020204030204" pitchFamily="34" charset="0"/>
                <a:ea typeface="Calibri Light" panose="020F0302020204030204" pitchFamily="34" charset="0"/>
                <a:cs typeface="Calibri Light" panose="020F0302020204030204" pitchFamily="34" charset="0"/>
              </a:rPr>
              <a:t>thống</a:t>
            </a:r>
            <a:r>
              <a:rPr lang="en-US" sz="2000" dirty="0">
                <a:effectLst/>
                <a:latin typeface="Calibri Light" panose="020F0302020204030204" pitchFamily="34" charset="0"/>
                <a:ea typeface="Calibri Light" panose="020F0302020204030204" pitchFamily="34" charset="0"/>
                <a:cs typeface="Calibri Light" panose="020F0302020204030204" pitchFamily="34" charset="0"/>
              </a:rPr>
              <a:t> </a:t>
            </a:r>
            <a:r>
              <a:rPr lang="en-US" sz="2000" dirty="0" err="1">
                <a:effectLst/>
                <a:latin typeface="Calibri Light" panose="020F0302020204030204" pitchFamily="34" charset="0"/>
                <a:ea typeface="Calibri Light" panose="020F0302020204030204" pitchFamily="34" charset="0"/>
                <a:cs typeface="Calibri Light" panose="020F0302020204030204" pitchFamily="34" charset="0"/>
              </a:rPr>
              <a:t>lớn</a:t>
            </a:r>
            <a:r>
              <a:rPr lang="en-US" sz="2000" dirty="0">
                <a:effectLst/>
                <a:latin typeface="Calibri Light" panose="020F0302020204030204" pitchFamily="34" charset="0"/>
                <a:ea typeface="Calibri Light" panose="020F0302020204030204" pitchFamily="34" charset="0"/>
                <a:cs typeface="Calibri Light" panose="020F0302020204030204" pitchFamily="34" charset="0"/>
              </a:rPr>
              <a:t> </a:t>
            </a:r>
            <a:r>
              <a:rPr lang="en-US" sz="2000" dirty="0" err="1">
                <a:effectLst/>
                <a:latin typeface="Calibri Light" panose="020F0302020204030204" pitchFamily="34" charset="0"/>
                <a:ea typeface="Calibri Light" panose="020F0302020204030204" pitchFamily="34" charset="0"/>
                <a:cs typeface="Calibri Light" panose="020F0302020204030204" pitchFamily="34" charset="0"/>
              </a:rPr>
              <a:t>thành</a:t>
            </a:r>
            <a:r>
              <a:rPr lang="en-US" sz="2000" dirty="0">
                <a:effectLst/>
                <a:latin typeface="Calibri Light" panose="020F0302020204030204" pitchFamily="34" charset="0"/>
                <a:ea typeface="Calibri Light" panose="020F0302020204030204" pitchFamily="34" charset="0"/>
                <a:cs typeface="Calibri Light" panose="020F0302020204030204" pitchFamily="34" charset="0"/>
              </a:rPr>
              <a:t> </a:t>
            </a:r>
            <a:r>
              <a:rPr lang="en-US" sz="2000" dirty="0" err="1">
                <a:effectLst/>
                <a:latin typeface="Calibri Light" panose="020F0302020204030204" pitchFamily="34" charset="0"/>
                <a:ea typeface="Calibri Light" panose="020F0302020204030204" pitchFamily="34" charset="0"/>
                <a:cs typeface="Calibri Light" panose="020F0302020204030204" pitchFamily="34" charset="0"/>
              </a:rPr>
              <a:t>các</a:t>
            </a:r>
            <a:r>
              <a:rPr lang="en-US" sz="2000" dirty="0">
                <a:effectLst/>
                <a:latin typeface="Calibri Light" panose="020F0302020204030204" pitchFamily="34" charset="0"/>
                <a:ea typeface="Calibri Light" panose="020F0302020204030204" pitchFamily="34" charset="0"/>
                <a:cs typeface="Calibri Light" panose="020F0302020204030204" pitchFamily="34" charset="0"/>
              </a:rPr>
              <a:t> </a:t>
            </a:r>
            <a:r>
              <a:rPr lang="en-US" sz="2000" dirty="0" err="1">
                <a:effectLst/>
                <a:latin typeface="Calibri Light" panose="020F0302020204030204" pitchFamily="34" charset="0"/>
                <a:ea typeface="Calibri Light" panose="020F0302020204030204" pitchFamily="34" charset="0"/>
                <a:cs typeface="Calibri Light" panose="020F0302020204030204" pitchFamily="34" charset="0"/>
              </a:rPr>
              <a:t>thành</a:t>
            </a:r>
            <a:r>
              <a:rPr lang="en-US" sz="2000" dirty="0">
                <a:effectLst/>
                <a:latin typeface="Calibri Light" panose="020F0302020204030204" pitchFamily="34" charset="0"/>
                <a:ea typeface="Calibri Light" panose="020F0302020204030204" pitchFamily="34" charset="0"/>
                <a:cs typeface="Calibri Light" panose="020F0302020204030204" pitchFamily="34" charset="0"/>
              </a:rPr>
              <a:t> </a:t>
            </a:r>
            <a:r>
              <a:rPr lang="en-US" sz="2000" dirty="0" err="1">
                <a:effectLst/>
                <a:latin typeface="Calibri Light" panose="020F0302020204030204" pitchFamily="34" charset="0"/>
                <a:ea typeface="Calibri Light" panose="020F0302020204030204" pitchFamily="34" charset="0"/>
                <a:cs typeface="Calibri Light" panose="020F0302020204030204" pitchFamily="34" charset="0"/>
              </a:rPr>
              <a:t>phần</a:t>
            </a:r>
            <a:r>
              <a:rPr lang="en-US" sz="2000" dirty="0">
                <a:effectLst/>
                <a:latin typeface="Calibri Light" panose="020F0302020204030204" pitchFamily="34" charset="0"/>
                <a:ea typeface="Calibri Light" panose="020F0302020204030204" pitchFamily="34" charset="0"/>
                <a:cs typeface="Calibri Light" panose="020F0302020204030204" pitchFamily="34" charset="0"/>
              </a:rPr>
              <a:t> </a:t>
            </a:r>
            <a:r>
              <a:rPr lang="en-US" sz="2000" dirty="0" err="1">
                <a:effectLst/>
                <a:latin typeface="Calibri Light" panose="020F0302020204030204" pitchFamily="34" charset="0"/>
                <a:ea typeface="Calibri Light" panose="020F0302020204030204" pitchFamily="34" charset="0"/>
                <a:cs typeface="Calibri Light" panose="020F0302020204030204" pitchFamily="34" charset="0"/>
              </a:rPr>
              <a:t>nhỏ</a:t>
            </a:r>
            <a:r>
              <a:rPr lang="en-US" sz="2000" dirty="0">
                <a:effectLst/>
                <a:latin typeface="Calibri Light" panose="020F0302020204030204" pitchFamily="34" charset="0"/>
                <a:ea typeface="Calibri Light" panose="020F0302020204030204" pitchFamily="34" charset="0"/>
                <a:cs typeface="Calibri Light" panose="020F0302020204030204" pitchFamily="34" charset="0"/>
              </a:rPr>
              <a:t> </a:t>
            </a:r>
            <a:r>
              <a:rPr lang="en-US" sz="2000" dirty="0" err="1">
                <a:effectLst/>
                <a:latin typeface="Calibri Light" panose="020F0302020204030204" pitchFamily="34" charset="0"/>
                <a:ea typeface="Calibri Light" panose="020F0302020204030204" pitchFamily="34" charset="0"/>
                <a:cs typeface="Calibri Light" panose="020F0302020204030204" pitchFamily="34" charset="0"/>
              </a:rPr>
              <a:t>hơn</a:t>
            </a:r>
            <a:r>
              <a:rPr lang="en-US" sz="2000" dirty="0">
                <a:effectLst/>
                <a:latin typeface="Calibri Light" panose="020F0302020204030204" pitchFamily="34" charset="0"/>
                <a:ea typeface="Calibri Light" panose="020F0302020204030204" pitchFamily="34" charset="0"/>
                <a:cs typeface="Calibri Light" panose="020F0302020204030204" pitchFamily="34" charset="0"/>
              </a:rPr>
              <a:t> </a:t>
            </a:r>
            <a:r>
              <a:rPr lang="en-US" sz="2000" dirty="0" err="1">
                <a:effectLst/>
                <a:latin typeface="Calibri Light" panose="020F0302020204030204" pitchFamily="34" charset="0"/>
                <a:ea typeface="Calibri Light" panose="020F0302020204030204" pitchFamily="34" charset="0"/>
                <a:cs typeface="Calibri Light" panose="020F0302020204030204" pitchFamily="34" charset="0"/>
              </a:rPr>
              <a:t>để</a:t>
            </a:r>
            <a:r>
              <a:rPr lang="en-US" sz="2000" dirty="0">
                <a:effectLst/>
                <a:latin typeface="Calibri Light" panose="020F0302020204030204" pitchFamily="34" charset="0"/>
                <a:ea typeface="Calibri Light" panose="020F0302020204030204" pitchFamily="34" charset="0"/>
                <a:cs typeface="Calibri Light" panose="020F0302020204030204" pitchFamily="34" charset="0"/>
              </a:rPr>
              <a:t> </a:t>
            </a:r>
            <a:r>
              <a:rPr lang="en-US" sz="2000" dirty="0" err="1">
                <a:effectLst/>
                <a:latin typeface="Calibri Light" panose="020F0302020204030204" pitchFamily="34" charset="0"/>
                <a:ea typeface="Calibri Light" panose="020F0302020204030204" pitchFamily="34" charset="0"/>
                <a:cs typeface="Calibri Light" panose="020F0302020204030204" pitchFamily="34" charset="0"/>
              </a:rPr>
              <a:t>dễ</a:t>
            </a:r>
            <a:r>
              <a:rPr lang="en-US" sz="2000" dirty="0">
                <a:effectLst/>
                <a:latin typeface="Calibri Light" panose="020F0302020204030204" pitchFamily="34" charset="0"/>
                <a:ea typeface="Calibri Light" panose="020F0302020204030204" pitchFamily="34" charset="0"/>
                <a:cs typeface="Calibri Light" panose="020F0302020204030204" pitchFamily="34" charset="0"/>
              </a:rPr>
              <a:t> </a:t>
            </a:r>
            <a:r>
              <a:rPr lang="en-US" sz="2000" dirty="0" err="1">
                <a:effectLst/>
                <a:latin typeface="Calibri Light" panose="020F0302020204030204" pitchFamily="34" charset="0"/>
                <a:ea typeface="Calibri Light" panose="020F0302020204030204" pitchFamily="34" charset="0"/>
                <a:cs typeface="Calibri Light" panose="020F0302020204030204" pitchFamily="34" charset="0"/>
              </a:rPr>
              <a:t>dàng</a:t>
            </a:r>
            <a:r>
              <a:rPr lang="en-US" sz="2000" dirty="0">
                <a:effectLst/>
                <a:latin typeface="Calibri Light" panose="020F0302020204030204" pitchFamily="34" charset="0"/>
                <a:ea typeface="Calibri Light" panose="020F0302020204030204" pitchFamily="34" charset="0"/>
                <a:cs typeface="Calibri Light" panose="020F0302020204030204" pitchFamily="34" charset="0"/>
              </a:rPr>
              <a:t> </a:t>
            </a:r>
            <a:r>
              <a:rPr lang="en-US" sz="2000" dirty="0" err="1">
                <a:effectLst/>
                <a:latin typeface="Calibri Light" panose="020F0302020204030204" pitchFamily="34" charset="0"/>
                <a:ea typeface="Calibri Light" panose="020F0302020204030204" pitchFamily="34" charset="0"/>
                <a:cs typeface="Calibri Light" panose="020F0302020204030204" pitchFamily="34" charset="0"/>
              </a:rPr>
              <a:t>cài</a:t>
            </a:r>
            <a:r>
              <a:rPr lang="en-US" sz="2000" dirty="0">
                <a:effectLst/>
                <a:latin typeface="Calibri Light" panose="020F0302020204030204" pitchFamily="34" charset="0"/>
                <a:ea typeface="Calibri Light" panose="020F0302020204030204" pitchFamily="34" charset="0"/>
                <a:cs typeface="Calibri Light" panose="020F0302020204030204" pitchFamily="34" charset="0"/>
              </a:rPr>
              <a:t> </a:t>
            </a:r>
            <a:r>
              <a:rPr lang="en-US" sz="2000" dirty="0" err="1">
                <a:effectLst/>
                <a:latin typeface="Calibri Light" panose="020F0302020204030204" pitchFamily="34" charset="0"/>
                <a:ea typeface="Calibri Light" panose="020F0302020204030204" pitchFamily="34" charset="0"/>
                <a:cs typeface="Calibri Light" panose="020F0302020204030204" pitchFamily="34" charset="0"/>
              </a:rPr>
              <a:t>đặt</a:t>
            </a:r>
            <a:r>
              <a:rPr lang="en-US" sz="2000" dirty="0">
                <a:effectLst/>
                <a:latin typeface="Calibri Light" panose="020F0302020204030204" pitchFamily="34" charset="0"/>
                <a:ea typeface="Calibri Light" panose="020F0302020204030204" pitchFamily="34" charset="0"/>
                <a:cs typeface="Calibri Light" panose="020F0302020204030204" pitchFamily="34" charset="0"/>
              </a:rPr>
              <a:t>, </a:t>
            </a:r>
            <a:r>
              <a:rPr lang="en-US" sz="2000" dirty="0" err="1">
                <a:effectLst/>
                <a:latin typeface="Calibri Light" panose="020F0302020204030204" pitchFamily="34" charset="0"/>
                <a:ea typeface="Calibri Light" panose="020F0302020204030204" pitchFamily="34" charset="0"/>
                <a:cs typeface="Calibri Light" panose="020F0302020204030204" pitchFamily="34" charset="0"/>
              </a:rPr>
              <a:t>phát</a:t>
            </a:r>
            <a:r>
              <a:rPr lang="en-US" sz="2000" dirty="0">
                <a:effectLst/>
                <a:latin typeface="Calibri Light" panose="020F0302020204030204" pitchFamily="34" charset="0"/>
                <a:ea typeface="Calibri Light" panose="020F0302020204030204" pitchFamily="34" charset="0"/>
                <a:cs typeface="Calibri Light" panose="020F0302020204030204" pitchFamily="34" charset="0"/>
              </a:rPr>
              <a:t> </a:t>
            </a:r>
            <a:r>
              <a:rPr lang="en-US" sz="2000" dirty="0" err="1">
                <a:effectLst/>
                <a:latin typeface="Calibri Light" panose="020F0302020204030204" pitchFamily="34" charset="0"/>
                <a:ea typeface="Calibri Light" panose="020F0302020204030204" pitchFamily="34" charset="0"/>
                <a:cs typeface="Calibri Light" panose="020F0302020204030204" pitchFamily="34" charset="0"/>
              </a:rPr>
              <a:t>triển</a:t>
            </a:r>
            <a:r>
              <a:rPr lang="en-US" sz="2000" dirty="0">
                <a:effectLst/>
                <a:latin typeface="Calibri Light" panose="020F0302020204030204" pitchFamily="34" charset="0"/>
                <a:ea typeface="Calibri Light" panose="020F0302020204030204" pitchFamily="34" charset="0"/>
                <a:cs typeface="Calibri Light" panose="020F0302020204030204" pitchFamily="34" charset="0"/>
              </a:rPr>
              <a:t> </a:t>
            </a:r>
            <a:r>
              <a:rPr lang="en-US" sz="2000" dirty="0" err="1">
                <a:effectLst/>
                <a:latin typeface="Calibri Light" panose="020F0302020204030204" pitchFamily="34" charset="0"/>
                <a:ea typeface="Calibri Light" panose="020F0302020204030204" pitchFamily="34" charset="0"/>
                <a:cs typeface="Calibri Light" panose="020F0302020204030204" pitchFamily="34" charset="0"/>
              </a:rPr>
              <a:t>và</a:t>
            </a:r>
            <a:r>
              <a:rPr lang="en-US" sz="2000" dirty="0">
                <a:effectLst/>
                <a:latin typeface="Calibri Light" panose="020F0302020204030204" pitchFamily="34" charset="0"/>
                <a:ea typeface="Calibri Light" panose="020F0302020204030204" pitchFamily="34" charset="0"/>
                <a:cs typeface="Calibri Light" panose="020F0302020204030204" pitchFamily="34" charset="0"/>
              </a:rPr>
              <a:t> </a:t>
            </a:r>
            <a:r>
              <a:rPr lang="en-US" sz="2000" dirty="0" err="1">
                <a:effectLst/>
                <a:latin typeface="Calibri Light" panose="020F0302020204030204" pitchFamily="34" charset="0"/>
                <a:ea typeface="Calibri Light" panose="020F0302020204030204" pitchFamily="34" charset="0"/>
                <a:cs typeface="Calibri Light" panose="020F0302020204030204" pitchFamily="34" charset="0"/>
              </a:rPr>
              <a:t>triển</a:t>
            </a:r>
            <a:r>
              <a:rPr lang="en-US" sz="2000" dirty="0">
                <a:effectLst/>
                <a:latin typeface="Calibri Light" panose="020F0302020204030204" pitchFamily="34" charset="0"/>
                <a:ea typeface="Calibri Light" panose="020F0302020204030204" pitchFamily="34" charset="0"/>
                <a:cs typeface="Calibri Light" panose="020F0302020204030204" pitchFamily="34" charset="0"/>
              </a:rPr>
              <a:t> </a:t>
            </a:r>
            <a:r>
              <a:rPr lang="en-US" sz="2000" dirty="0" err="1">
                <a:effectLst/>
                <a:latin typeface="Calibri Light" panose="020F0302020204030204" pitchFamily="34" charset="0"/>
                <a:ea typeface="Calibri Light" panose="020F0302020204030204" pitchFamily="34" charset="0"/>
                <a:cs typeface="Calibri Light" panose="020F0302020204030204" pitchFamily="34" charset="0"/>
              </a:rPr>
              <a:t>khai</a:t>
            </a:r>
            <a:r>
              <a:rPr lang="en-US" sz="2000" dirty="0">
                <a:effectLst/>
                <a:latin typeface="Calibri Light" panose="020F0302020204030204" pitchFamily="34" charset="0"/>
                <a:ea typeface="Calibri Light" panose="020F0302020204030204" pitchFamily="34" charset="0"/>
                <a:cs typeface="Calibri Light" panose="020F0302020204030204" pitchFamily="34" charset="0"/>
              </a:rPr>
              <a:t>. </a:t>
            </a:r>
            <a:endParaRPr sz="2000" dirty="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461" name="Google Shape;461;p32"/>
          <p:cNvSpPr txBox="1">
            <a:spLocks noGrp="1"/>
          </p:cNvSpPr>
          <p:nvPr>
            <p:ph type="subTitle" idx="2"/>
          </p:nvPr>
        </p:nvSpPr>
        <p:spPr>
          <a:xfrm>
            <a:off x="5531034" y="4127717"/>
            <a:ext cx="3568320" cy="2402880"/>
          </a:xfrm>
          <a:prstGeom prst="rect">
            <a:avLst/>
          </a:prstGeom>
        </p:spPr>
        <p:txBody>
          <a:bodyPr spcFirstLastPara="1" wrap="square" lIns="146280" tIns="146280" rIns="146280" bIns="146280" anchor="t" anchorCtr="0">
            <a:noAutofit/>
          </a:bodyPr>
          <a:lstStyle/>
          <a:p>
            <a:pPr marL="0" indent="0"/>
            <a:r>
              <a:rPr lang="vi-VN" sz="2000" dirty="0">
                <a:latin typeface="Calibri Light" panose="020F0302020204030204" pitchFamily="34" charset="0"/>
                <a:ea typeface="Calibri Light" panose="020F0302020204030204" pitchFamily="34" charset="0"/>
                <a:cs typeface="Calibri Light" panose="020F0302020204030204" pitchFamily="34" charset="0"/>
              </a:rPr>
              <a:t>Vì các dịch vụ được phân tách, nếu có sự cố ở một dịch vụ cụ thể, các dịch vụ khác vẫn có thể hoạt động bình thường. Điều này tăng độ tin cậy và giảm thiểu thời gian gián đoạn.</a:t>
            </a:r>
            <a:endParaRPr lang="en-US" sz="2000" dirty="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462" name="Google Shape;462;p32"/>
          <p:cNvSpPr txBox="1">
            <a:spLocks noGrp="1"/>
          </p:cNvSpPr>
          <p:nvPr>
            <p:ph type="subTitle" idx="3"/>
          </p:nvPr>
        </p:nvSpPr>
        <p:spPr>
          <a:xfrm>
            <a:off x="9920918" y="4127716"/>
            <a:ext cx="3568320" cy="2833915"/>
          </a:xfrm>
          <a:prstGeom prst="rect">
            <a:avLst/>
          </a:prstGeom>
        </p:spPr>
        <p:txBody>
          <a:bodyPr spcFirstLastPara="1" wrap="square" lIns="146280" tIns="146280" rIns="146280" bIns="146280" anchor="t" anchorCtr="0">
            <a:noAutofit/>
          </a:bodyPr>
          <a:lstStyle/>
          <a:p>
            <a:pPr marL="0" indent="0"/>
            <a:r>
              <a:rPr lang="vi-VN" sz="2000" dirty="0">
                <a:latin typeface="Calibri Light" panose="020F0302020204030204" pitchFamily="34" charset="0"/>
                <a:ea typeface="Calibri Light" panose="020F0302020204030204" pitchFamily="34" charset="0"/>
                <a:cs typeface="Calibri Light" panose="020F0302020204030204" pitchFamily="34" charset="0"/>
              </a:rPr>
              <a:t>Với kiến trúc </a:t>
            </a:r>
            <a:r>
              <a:rPr lang="vi-VN" sz="2000" dirty="0" err="1">
                <a:latin typeface="Calibri Light" panose="020F0302020204030204" pitchFamily="34" charset="0"/>
                <a:ea typeface="Calibri Light" panose="020F0302020204030204" pitchFamily="34" charset="0"/>
                <a:cs typeface="Calibri Light" panose="020F0302020204030204" pitchFamily="34" charset="0"/>
              </a:rPr>
              <a:t>microservices</a:t>
            </a:r>
            <a:r>
              <a:rPr lang="vi-VN" sz="2000" dirty="0">
                <a:latin typeface="Calibri Light" panose="020F0302020204030204" pitchFamily="34" charset="0"/>
                <a:ea typeface="Calibri Light" panose="020F0302020204030204" pitchFamily="34" charset="0"/>
                <a:cs typeface="Calibri Light" panose="020F0302020204030204" pitchFamily="34" charset="0"/>
              </a:rPr>
              <a:t>, các công nghệ khác nhau có thể được sử dụng cho các phần khác nhau của hệ thống (ví dụ: </a:t>
            </a:r>
            <a:r>
              <a:rPr lang="vi-VN" sz="2000" dirty="0" err="1">
                <a:latin typeface="Calibri Light" panose="020F0302020204030204" pitchFamily="34" charset="0"/>
                <a:ea typeface="Calibri Light" panose="020F0302020204030204" pitchFamily="34" charset="0"/>
                <a:cs typeface="Calibri Light" panose="020F0302020204030204" pitchFamily="34" charset="0"/>
              </a:rPr>
              <a:t>Spring</a:t>
            </a:r>
            <a:r>
              <a:rPr lang="vi-VN" sz="2000" dirty="0">
                <a:latin typeface="Calibri Light" panose="020F0302020204030204" pitchFamily="34" charset="0"/>
                <a:ea typeface="Calibri Light" panose="020F0302020204030204" pitchFamily="34" charset="0"/>
                <a:cs typeface="Calibri Light" panose="020F0302020204030204" pitchFamily="34" charset="0"/>
              </a:rPr>
              <a:t> </a:t>
            </a:r>
            <a:r>
              <a:rPr lang="vi-VN" sz="2000" dirty="0" err="1">
                <a:latin typeface="Calibri Light" panose="020F0302020204030204" pitchFamily="34" charset="0"/>
                <a:ea typeface="Calibri Light" panose="020F0302020204030204" pitchFamily="34" charset="0"/>
                <a:cs typeface="Calibri Light" panose="020F0302020204030204" pitchFamily="34" charset="0"/>
              </a:rPr>
              <a:t>Boot</a:t>
            </a:r>
            <a:r>
              <a:rPr lang="vi-VN" sz="2000" dirty="0">
                <a:latin typeface="Calibri Light" panose="020F0302020204030204" pitchFamily="34" charset="0"/>
                <a:ea typeface="Calibri Light" panose="020F0302020204030204" pitchFamily="34" charset="0"/>
                <a:cs typeface="Calibri Light" panose="020F0302020204030204" pitchFamily="34" charset="0"/>
              </a:rPr>
              <a:t> cho </a:t>
            </a:r>
            <a:r>
              <a:rPr lang="vi-VN" sz="2000" dirty="0" err="1">
                <a:latin typeface="Calibri Light" panose="020F0302020204030204" pitchFamily="34" charset="0"/>
                <a:ea typeface="Calibri Light" panose="020F0302020204030204" pitchFamily="34" charset="0"/>
                <a:cs typeface="Calibri Light" panose="020F0302020204030204" pitchFamily="34" charset="0"/>
              </a:rPr>
              <a:t>logic</a:t>
            </a:r>
            <a:r>
              <a:rPr lang="vi-VN" sz="2000" dirty="0">
                <a:latin typeface="Calibri Light" panose="020F0302020204030204" pitchFamily="34" charset="0"/>
                <a:ea typeface="Calibri Light" panose="020F0302020204030204" pitchFamily="34" charset="0"/>
                <a:cs typeface="Calibri Light" panose="020F0302020204030204" pitchFamily="34" charset="0"/>
              </a:rPr>
              <a:t> nghiệp vụ, </a:t>
            </a:r>
            <a:r>
              <a:rPr lang="vi-VN" sz="2000" dirty="0" err="1">
                <a:latin typeface="Calibri Light" panose="020F0302020204030204" pitchFamily="34" charset="0"/>
                <a:ea typeface="Calibri Light" panose="020F0302020204030204" pitchFamily="34" charset="0"/>
                <a:cs typeface="Calibri Light" panose="020F0302020204030204" pitchFamily="34" charset="0"/>
              </a:rPr>
              <a:t>WebSocket</a:t>
            </a:r>
            <a:r>
              <a:rPr lang="vi-VN" sz="2000" dirty="0">
                <a:latin typeface="Calibri Light" panose="020F0302020204030204" pitchFamily="34" charset="0"/>
                <a:ea typeface="Calibri Light" panose="020F0302020204030204" pitchFamily="34" charset="0"/>
                <a:cs typeface="Calibri Light" panose="020F0302020204030204" pitchFamily="34" charset="0"/>
              </a:rPr>
              <a:t> cho chọn ghế thời gian thực), tạo nên một hệ thống tối ưu cả về hiệu suất và tính năng.</a:t>
            </a:r>
            <a:endParaRPr sz="2000" dirty="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463" name="Google Shape;463;p32"/>
          <p:cNvSpPr txBox="1">
            <a:spLocks noGrp="1"/>
          </p:cNvSpPr>
          <p:nvPr>
            <p:ph type="subTitle" idx="6"/>
          </p:nvPr>
        </p:nvSpPr>
        <p:spPr>
          <a:xfrm>
            <a:off x="9920919" y="3027374"/>
            <a:ext cx="3750475" cy="1100349"/>
          </a:xfrm>
          <a:prstGeom prst="rect">
            <a:avLst/>
          </a:prstGeom>
        </p:spPr>
        <p:txBody>
          <a:bodyPr spcFirstLastPara="1" wrap="square" lIns="146280" tIns="146280" rIns="146280" bIns="146280" anchor="b" anchorCtr="0">
            <a:noAutofit/>
          </a:bodyPr>
          <a:lstStyle/>
          <a:p>
            <a:pPr marL="0" indent="0"/>
            <a:r>
              <a:rPr lang="en-US" dirty="0" err="1">
                <a:latin typeface="Platypi Medium" panose="020B0604020202020204" charset="0"/>
                <a:ea typeface="Yu Gothic" panose="020B0400000000000000" pitchFamily="34" charset="-128"/>
                <a:cs typeface="Platypi Medium" panose="020B0604020202020204" charset="0"/>
              </a:rPr>
              <a:t>Khả</a:t>
            </a:r>
            <a:r>
              <a:rPr lang="en-US" dirty="0">
                <a:latin typeface="Platypi Medium" panose="020B0604020202020204" charset="0"/>
                <a:ea typeface="Yu Gothic" panose="020B0400000000000000" pitchFamily="34" charset="-128"/>
                <a:cs typeface="Platypi Medium" panose="020B0604020202020204" charset="0"/>
              </a:rPr>
              <a:t> </a:t>
            </a:r>
            <a:r>
              <a:rPr lang="en-US" dirty="0" err="1">
                <a:latin typeface="Platypi Medium" panose="020B0604020202020204" charset="0"/>
                <a:ea typeface="Yu Gothic" panose="020B0400000000000000" pitchFamily="34" charset="-128"/>
                <a:cs typeface="Platypi Medium" panose="020B0604020202020204" charset="0"/>
              </a:rPr>
              <a:t>năng</a:t>
            </a:r>
            <a:r>
              <a:rPr lang="en-US" dirty="0">
                <a:latin typeface="Platypi Medium" panose="020B0604020202020204" charset="0"/>
                <a:ea typeface="Yu Gothic" panose="020B0400000000000000" pitchFamily="34" charset="-128"/>
                <a:cs typeface="Platypi Medium" panose="020B0604020202020204" charset="0"/>
              </a:rPr>
              <a:t> </a:t>
            </a:r>
            <a:r>
              <a:rPr lang="en-US" dirty="0" err="1">
                <a:latin typeface="Platypi Medium" panose="020B0604020202020204" charset="0"/>
                <a:ea typeface="Yu Gothic" panose="020B0400000000000000" pitchFamily="34" charset="-128"/>
                <a:cs typeface="Platypi Medium" panose="020B0604020202020204" charset="0"/>
              </a:rPr>
              <a:t>tích</a:t>
            </a:r>
            <a:r>
              <a:rPr lang="en-US" dirty="0">
                <a:latin typeface="Platypi Medium" panose="020B0604020202020204" charset="0"/>
                <a:ea typeface="Yu Gothic" panose="020B0400000000000000" pitchFamily="34" charset="-128"/>
                <a:cs typeface="Platypi Medium" panose="020B0604020202020204" charset="0"/>
              </a:rPr>
              <a:t> </a:t>
            </a:r>
            <a:r>
              <a:rPr lang="en-US" dirty="0" err="1">
                <a:latin typeface="Platypi Medium" panose="020B0604020202020204" charset="0"/>
                <a:ea typeface="Yu Gothic" panose="020B0400000000000000" pitchFamily="34" charset="-128"/>
                <a:cs typeface="Platypi Medium" panose="020B0604020202020204" charset="0"/>
              </a:rPr>
              <a:t>hợp</a:t>
            </a:r>
            <a:r>
              <a:rPr lang="en-US" dirty="0">
                <a:latin typeface="Platypi Medium" panose="020B0604020202020204" charset="0"/>
                <a:ea typeface="Yu Gothic" panose="020B0400000000000000" pitchFamily="34" charset="-128"/>
                <a:cs typeface="Platypi Medium" panose="020B0604020202020204" charset="0"/>
              </a:rPr>
              <a:t> </a:t>
            </a:r>
            <a:r>
              <a:rPr lang="en-US" dirty="0" err="1">
                <a:latin typeface="Platypi Medium" panose="020B0604020202020204" charset="0"/>
                <a:ea typeface="Yu Gothic" panose="020B0400000000000000" pitchFamily="34" charset="-128"/>
                <a:cs typeface="Platypi Medium" panose="020B0604020202020204" charset="0"/>
              </a:rPr>
              <a:t>công</a:t>
            </a:r>
            <a:r>
              <a:rPr lang="en-US" dirty="0">
                <a:latin typeface="Platypi Medium" panose="020B0604020202020204" charset="0"/>
                <a:ea typeface="Yu Gothic" panose="020B0400000000000000" pitchFamily="34" charset="-128"/>
                <a:cs typeface="Platypi Medium" panose="020B0604020202020204" charset="0"/>
              </a:rPr>
              <a:t> </a:t>
            </a:r>
            <a:r>
              <a:rPr lang="en-US" dirty="0" err="1">
                <a:latin typeface="Platypi Medium" panose="020B0604020202020204" charset="0"/>
                <a:ea typeface="Yu Gothic" panose="020B0400000000000000" pitchFamily="34" charset="-128"/>
                <a:cs typeface="Platypi Medium" panose="020B0604020202020204" charset="0"/>
              </a:rPr>
              <a:t>nghệ</a:t>
            </a:r>
            <a:r>
              <a:rPr lang="en-US" dirty="0">
                <a:latin typeface="Platypi Medium" panose="020B0604020202020204" charset="0"/>
                <a:ea typeface="Yu Gothic" panose="020B0400000000000000" pitchFamily="34" charset="-128"/>
                <a:cs typeface="Platypi Medium" panose="020B0604020202020204" charset="0"/>
              </a:rPr>
              <a:t> </a:t>
            </a:r>
            <a:r>
              <a:rPr lang="en-US" dirty="0" err="1">
                <a:latin typeface="Platypi Medium" panose="020B0604020202020204" charset="0"/>
                <a:ea typeface="Yu Gothic" panose="020B0400000000000000" pitchFamily="34" charset="-128"/>
                <a:cs typeface="Platypi Medium" panose="020B0604020202020204" charset="0"/>
              </a:rPr>
              <a:t>đa</a:t>
            </a:r>
            <a:r>
              <a:rPr lang="en-US" dirty="0">
                <a:latin typeface="Platypi Medium" panose="020B0604020202020204" charset="0"/>
                <a:ea typeface="Yu Gothic" panose="020B0400000000000000" pitchFamily="34" charset="-128"/>
                <a:cs typeface="Platypi Medium" panose="020B0604020202020204" charset="0"/>
              </a:rPr>
              <a:t> </a:t>
            </a:r>
            <a:r>
              <a:rPr lang="en-US" dirty="0" err="1">
                <a:latin typeface="Platypi Medium" panose="020B0604020202020204" charset="0"/>
                <a:ea typeface="Yu Gothic" panose="020B0400000000000000" pitchFamily="34" charset="-128"/>
                <a:cs typeface="Platypi Medium" panose="020B0604020202020204" charset="0"/>
              </a:rPr>
              <a:t>dạng</a:t>
            </a:r>
            <a:endParaRPr dirty="0">
              <a:latin typeface="Platypi Medium" panose="020B0604020202020204" charset="0"/>
              <a:cs typeface="Platypi Medium" panose="020B0604020202020204" charset="0"/>
            </a:endParaRPr>
          </a:p>
        </p:txBody>
      </p:sp>
      <p:sp>
        <p:nvSpPr>
          <p:cNvPr id="464" name="Google Shape;464;p32"/>
          <p:cNvSpPr/>
          <p:nvPr/>
        </p:nvSpPr>
        <p:spPr>
          <a:xfrm>
            <a:off x="9913702" y="2361918"/>
            <a:ext cx="586136" cy="457848"/>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chemeClr val="dk1"/>
          </a:solidFill>
          <a:ln>
            <a:noFill/>
          </a:ln>
        </p:spPr>
        <p:txBody>
          <a:bodyPr spcFirstLastPara="1" wrap="square" lIns="146280" tIns="146280" rIns="146280" bIns="146280" anchor="ctr" anchorCtr="0">
            <a:noAutofit/>
          </a:bodyPr>
          <a:lstStyle/>
          <a:p>
            <a:endParaRPr sz="2880"/>
          </a:p>
        </p:txBody>
      </p:sp>
      <p:grpSp>
        <p:nvGrpSpPr>
          <p:cNvPr id="465" name="Google Shape;465;p32"/>
          <p:cNvGrpSpPr/>
          <p:nvPr/>
        </p:nvGrpSpPr>
        <p:grpSpPr>
          <a:xfrm>
            <a:off x="1151982" y="2269671"/>
            <a:ext cx="589098" cy="582758"/>
            <a:chOff x="-64406125" y="3362225"/>
            <a:chExt cx="318225" cy="314800"/>
          </a:xfrm>
        </p:grpSpPr>
        <p:sp>
          <p:nvSpPr>
            <p:cNvPr id="466" name="Google Shape;466;p32"/>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chemeClr val="dk1"/>
            </a:solidFill>
            <a:ln>
              <a:noFill/>
            </a:ln>
          </p:spPr>
          <p:txBody>
            <a:bodyPr spcFirstLastPara="1" wrap="square" lIns="146280" tIns="146280" rIns="146280" bIns="146280" anchor="ctr" anchorCtr="0">
              <a:noAutofit/>
            </a:bodyPr>
            <a:lstStyle/>
            <a:p>
              <a:endParaRPr sz="2880"/>
            </a:p>
          </p:txBody>
        </p:sp>
        <p:sp>
          <p:nvSpPr>
            <p:cNvPr id="467" name="Google Shape;467;p32"/>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chemeClr val="dk1"/>
            </a:solidFill>
            <a:ln>
              <a:noFill/>
            </a:ln>
          </p:spPr>
          <p:txBody>
            <a:bodyPr spcFirstLastPara="1" wrap="square" lIns="146280" tIns="146280" rIns="146280" bIns="146280" anchor="ctr" anchorCtr="0">
              <a:noAutofit/>
            </a:bodyPr>
            <a:lstStyle/>
            <a:p>
              <a:endParaRPr sz="2880"/>
            </a:p>
          </p:txBody>
        </p:sp>
      </p:grpSp>
      <p:grpSp>
        <p:nvGrpSpPr>
          <p:cNvPr id="468" name="Google Shape;468;p32"/>
          <p:cNvGrpSpPr/>
          <p:nvPr/>
        </p:nvGrpSpPr>
        <p:grpSpPr>
          <a:xfrm>
            <a:off x="5672770" y="2269671"/>
            <a:ext cx="584701" cy="586182"/>
            <a:chOff x="-64044600" y="3360375"/>
            <a:chExt cx="315850" cy="316650"/>
          </a:xfrm>
        </p:grpSpPr>
        <p:sp>
          <p:nvSpPr>
            <p:cNvPr id="469" name="Google Shape;469;p32"/>
            <p:cNvSpPr/>
            <p:nvPr/>
          </p:nvSpPr>
          <p:spPr>
            <a:xfrm>
              <a:off x="-63980025" y="3532875"/>
              <a:ext cx="185900" cy="144150"/>
            </a:xfrm>
            <a:custGeom>
              <a:avLst/>
              <a:gdLst/>
              <a:ahLst/>
              <a:cxnLst/>
              <a:rect l="l" t="t" r="r" b="b"/>
              <a:pathLst>
                <a:path w="7436" h="5766" extrusionOk="0">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chemeClr val="dk1"/>
            </a:solidFill>
            <a:ln>
              <a:noFill/>
            </a:ln>
          </p:spPr>
          <p:txBody>
            <a:bodyPr spcFirstLastPara="1" wrap="square" lIns="146280" tIns="146280" rIns="146280" bIns="146280" anchor="ctr" anchorCtr="0">
              <a:noAutofit/>
            </a:bodyPr>
            <a:lstStyle/>
            <a:p>
              <a:endParaRPr sz="2880"/>
            </a:p>
          </p:txBody>
        </p:sp>
        <p:sp>
          <p:nvSpPr>
            <p:cNvPr id="470" name="Google Shape;470;p32"/>
            <p:cNvSpPr/>
            <p:nvPr/>
          </p:nvSpPr>
          <p:spPr>
            <a:xfrm>
              <a:off x="-64044600" y="3360375"/>
              <a:ext cx="315850" cy="152825"/>
            </a:xfrm>
            <a:custGeom>
              <a:avLst/>
              <a:gdLst/>
              <a:ahLst/>
              <a:cxnLst/>
              <a:rect l="l" t="t" r="r" b="b"/>
              <a:pathLst>
                <a:path w="12634" h="6113" extrusionOk="0">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chemeClr val="dk1"/>
            </a:solidFill>
            <a:ln>
              <a:noFill/>
            </a:ln>
          </p:spPr>
          <p:txBody>
            <a:bodyPr spcFirstLastPara="1" wrap="square" lIns="146280" tIns="146280" rIns="146280" bIns="146280" anchor="ctr" anchorCtr="0">
              <a:noAutofit/>
            </a:bodyPr>
            <a:lstStyle/>
            <a:p>
              <a:endParaRPr sz="2880"/>
            </a:p>
          </p:txBody>
        </p:sp>
        <p:sp>
          <p:nvSpPr>
            <p:cNvPr id="471" name="Google Shape;471;p32"/>
            <p:cNvSpPr/>
            <p:nvPr/>
          </p:nvSpPr>
          <p:spPr>
            <a:xfrm>
              <a:off x="-63945375" y="3408425"/>
              <a:ext cx="117375" cy="103200"/>
            </a:xfrm>
            <a:custGeom>
              <a:avLst/>
              <a:gdLst/>
              <a:ahLst/>
              <a:cxnLst/>
              <a:rect l="l" t="t" r="r" b="b"/>
              <a:pathLst>
                <a:path w="4695" h="4128" extrusionOk="0">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chemeClr val="dk1"/>
            </a:solidFill>
            <a:ln>
              <a:noFill/>
            </a:ln>
          </p:spPr>
          <p:txBody>
            <a:bodyPr spcFirstLastPara="1" wrap="square" lIns="146280" tIns="146280" rIns="146280" bIns="146280" anchor="ctr" anchorCtr="0">
              <a:noAutofit/>
            </a:bodyPr>
            <a:lstStyle/>
            <a:p>
              <a:endParaRPr sz="2880"/>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624245" y="491609"/>
            <a:ext cx="4459248" cy="557332"/>
          </a:xfrm>
          <a:prstGeom prst="rect">
            <a:avLst/>
          </a:prstGeom>
          <a:noFill/>
          <a:ln/>
        </p:spPr>
        <p:txBody>
          <a:bodyPr wrap="none" lIns="0" tIns="0" rIns="0" bIns="0" rtlCol="0" anchor="t"/>
          <a:lstStyle/>
          <a:p>
            <a:pPr marL="0" indent="0">
              <a:lnSpc>
                <a:spcPts val="4350"/>
              </a:lnSpc>
              <a:buNone/>
            </a:pPr>
            <a:r>
              <a:rPr lang="en-US" sz="3500" dirty="0">
                <a:solidFill>
                  <a:srgbClr val="201B18"/>
                </a:solidFill>
                <a:latin typeface="Platypi Medium" pitchFamily="34" charset="0"/>
                <a:ea typeface="Platypi Medium" pitchFamily="34" charset="-122"/>
                <a:cs typeface="Platypi Medium" pitchFamily="34" charset="-120"/>
              </a:rPr>
              <a:t>Các Services Chính</a:t>
            </a:r>
            <a:endParaRPr lang="en-US" sz="3500" dirty="0"/>
          </a:p>
        </p:txBody>
      </p:sp>
      <p:sp>
        <p:nvSpPr>
          <p:cNvPr id="3" name="Shape 1"/>
          <p:cNvSpPr/>
          <p:nvPr/>
        </p:nvSpPr>
        <p:spPr>
          <a:xfrm>
            <a:off x="7303770" y="1405652"/>
            <a:ext cx="22860" cy="6332339"/>
          </a:xfrm>
          <a:prstGeom prst="roundRect">
            <a:avLst>
              <a:gd name="adj" fmla="val 117042"/>
            </a:avLst>
          </a:prstGeom>
          <a:solidFill>
            <a:srgbClr val="D8D4D4"/>
          </a:solidFill>
          <a:ln/>
        </p:spPr>
        <p:txBody>
          <a:bodyPr/>
          <a:lstStyle/>
          <a:p>
            <a:endParaRPr lang="en-US"/>
          </a:p>
        </p:txBody>
      </p:sp>
      <p:sp>
        <p:nvSpPr>
          <p:cNvPr id="4" name="Shape 2"/>
          <p:cNvSpPr/>
          <p:nvPr/>
        </p:nvSpPr>
        <p:spPr>
          <a:xfrm>
            <a:off x="6513195" y="1795463"/>
            <a:ext cx="624245" cy="22860"/>
          </a:xfrm>
          <a:prstGeom prst="roundRect">
            <a:avLst>
              <a:gd name="adj" fmla="val 117042"/>
            </a:avLst>
          </a:prstGeom>
          <a:solidFill>
            <a:srgbClr val="D8D4D4"/>
          </a:solidFill>
          <a:ln/>
        </p:spPr>
        <p:txBody>
          <a:bodyPr/>
          <a:lstStyle/>
          <a:p>
            <a:endParaRPr lang="en-US"/>
          </a:p>
        </p:txBody>
      </p:sp>
      <p:sp>
        <p:nvSpPr>
          <p:cNvPr id="5" name="Shape 3"/>
          <p:cNvSpPr/>
          <p:nvPr/>
        </p:nvSpPr>
        <p:spPr>
          <a:xfrm>
            <a:off x="7114580" y="1606272"/>
            <a:ext cx="401241" cy="401241"/>
          </a:xfrm>
          <a:prstGeom prst="roundRect">
            <a:avLst>
              <a:gd name="adj" fmla="val 6668"/>
            </a:avLst>
          </a:prstGeom>
          <a:solidFill>
            <a:srgbClr val="F9F7F7"/>
          </a:solidFill>
          <a:ln/>
        </p:spPr>
        <p:txBody>
          <a:bodyPr/>
          <a:lstStyle/>
          <a:p>
            <a:endParaRPr lang="en-US"/>
          </a:p>
        </p:txBody>
      </p:sp>
      <p:sp>
        <p:nvSpPr>
          <p:cNvPr id="6" name="Text 4"/>
          <p:cNvSpPr/>
          <p:nvPr/>
        </p:nvSpPr>
        <p:spPr>
          <a:xfrm>
            <a:off x="7255073" y="1673066"/>
            <a:ext cx="120134" cy="267533"/>
          </a:xfrm>
          <a:prstGeom prst="rect">
            <a:avLst/>
          </a:prstGeom>
          <a:noFill/>
          <a:ln/>
        </p:spPr>
        <p:txBody>
          <a:bodyPr wrap="none" lIns="0" tIns="0" rIns="0" bIns="0" rtlCol="0" anchor="t"/>
          <a:lstStyle/>
          <a:p>
            <a:pPr marL="0" indent="0" algn="ctr">
              <a:lnSpc>
                <a:spcPts val="2100"/>
              </a:lnSpc>
              <a:buNone/>
            </a:pPr>
            <a:r>
              <a:rPr lang="en-US" sz="2100" dirty="0">
                <a:solidFill>
                  <a:srgbClr val="504C49"/>
                </a:solidFill>
                <a:latin typeface="Platypi Medium" pitchFamily="34" charset="0"/>
                <a:ea typeface="Platypi Medium" pitchFamily="34" charset="-122"/>
                <a:cs typeface="Platypi Medium" pitchFamily="34" charset="-120"/>
              </a:rPr>
              <a:t>1</a:t>
            </a:r>
            <a:endParaRPr lang="en-US" sz="2100" dirty="0"/>
          </a:p>
        </p:txBody>
      </p:sp>
      <p:sp>
        <p:nvSpPr>
          <p:cNvPr id="7" name="Text 5"/>
          <p:cNvSpPr/>
          <p:nvPr/>
        </p:nvSpPr>
        <p:spPr>
          <a:xfrm>
            <a:off x="4104680" y="1584008"/>
            <a:ext cx="2229564" cy="278725"/>
          </a:xfrm>
          <a:prstGeom prst="rect">
            <a:avLst/>
          </a:prstGeom>
          <a:noFill/>
          <a:ln/>
        </p:spPr>
        <p:txBody>
          <a:bodyPr wrap="none" lIns="0" tIns="0" rIns="0" bIns="0" rtlCol="0" anchor="t"/>
          <a:lstStyle/>
          <a:p>
            <a:pPr marL="0" indent="0" algn="r">
              <a:lnSpc>
                <a:spcPts val="2150"/>
              </a:lnSpc>
              <a:buNone/>
            </a:pPr>
            <a:r>
              <a:rPr lang="en-US" sz="1750" dirty="0">
                <a:solidFill>
                  <a:srgbClr val="504C49"/>
                </a:solidFill>
                <a:latin typeface="Platypi Medium" pitchFamily="34" charset="0"/>
                <a:ea typeface="Platypi Medium" pitchFamily="34" charset="-122"/>
                <a:cs typeface="Platypi Medium" pitchFamily="34" charset="-120"/>
              </a:rPr>
              <a:t>Movie Service</a:t>
            </a:r>
            <a:endParaRPr lang="en-US" sz="1750" dirty="0"/>
          </a:p>
        </p:txBody>
      </p:sp>
      <p:sp>
        <p:nvSpPr>
          <p:cNvPr id="8" name="Text 6"/>
          <p:cNvSpPr/>
          <p:nvPr/>
        </p:nvSpPr>
        <p:spPr>
          <a:xfrm>
            <a:off x="624245" y="1969651"/>
            <a:ext cx="5709999" cy="570548"/>
          </a:xfrm>
          <a:prstGeom prst="rect">
            <a:avLst/>
          </a:prstGeom>
          <a:noFill/>
          <a:ln/>
        </p:spPr>
        <p:txBody>
          <a:bodyPr wrap="square" lIns="0" tIns="0" rIns="0" bIns="0" rtlCol="0" anchor="t"/>
          <a:lstStyle/>
          <a:p>
            <a:pPr marL="0" indent="0" algn="r">
              <a:lnSpc>
                <a:spcPts val="2200"/>
              </a:lnSpc>
              <a:buNone/>
            </a:pPr>
            <a:r>
              <a:rPr lang="en-US" sz="1400" dirty="0">
                <a:solidFill>
                  <a:srgbClr val="504C49"/>
                </a:solidFill>
                <a:latin typeface="Source Serif Pro" pitchFamily="34" charset="0"/>
                <a:ea typeface="Source Serif Pro" pitchFamily="34" charset="-122"/>
                <a:cs typeface="Source Serif Pro" pitchFamily="34" charset="-120"/>
              </a:rPr>
              <a:t>Quản lý thông tin về phim, bao gồm tựa đề, thể loại, diễn viên, trailer, lịch chiếu.</a:t>
            </a:r>
            <a:endParaRPr lang="en-US" sz="1400" dirty="0"/>
          </a:p>
        </p:txBody>
      </p:sp>
      <p:sp>
        <p:nvSpPr>
          <p:cNvPr id="9" name="Shape 7"/>
          <p:cNvSpPr/>
          <p:nvPr/>
        </p:nvSpPr>
        <p:spPr>
          <a:xfrm>
            <a:off x="7492960" y="2687241"/>
            <a:ext cx="624245" cy="22860"/>
          </a:xfrm>
          <a:prstGeom prst="roundRect">
            <a:avLst>
              <a:gd name="adj" fmla="val 117042"/>
            </a:avLst>
          </a:prstGeom>
          <a:solidFill>
            <a:srgbClr val="D8D4D4"/>
          </a:solidFill>
          <a:ln/>
        </p:spPr>
        <p:txBody>
          <a:bodyPr/>
          <a:lstStyle/>
          <a:p>
            <a:endParaRPr lang="en-US"/>
          </a:p>
        </p:txBody>
      </p:sp>
      <p:sp>
        <p:nvSpPr>
          <p:cNvPr id="10" name="Shape 8"/>
          <p:cNvSpPr/>
          <p:nvPr/>
        </p:nvSpPr>
        <p:spPr>
          <a:xfrm>
            <a:off x="7114580" y="2498050"/>
            <a:ext cx="401241" cy="401241"/>
          </a:xfrm>
          <a:prstGeom prst="roundRect">
            <a:avLst>
              <a:gd name="adj" fmla="val 6668"/>
            </a:avLst>
          </a:prstGeom>
          <a:solidFill>
            <a:srgbClr val="F9F7F7"/>
          </a:solidFill>
          <a:ln/>
        </p:spPr>
        <p:txBody>
          <a:bodyPr/>
          <a:lstStyle/>
          <a:p>
            <a:endParaRPr lang="en-US"/>
          </a:p>
        </p:txBody>
      </p:sp>
      <p:sp>
        <p:nvSpPr>
          <p:cNvPr id="11" name="Text 9"/>
          <p:cNvSpPr/>
          <p:nvPr/>
        </p:nvSpPr>
        <p:spPr>
          <a:xfrm>
            <a:off x="7228761" y="2564844"/>
            <a:ext cx="172879" cy="267533"/>
          </a:xfrm>
          <a:prstGeom prst="rect">
            <a:avLst/>
          </a:prstGeom>
          <a:noFill/>
          <a:ln/>
        </p:spPr>
        <p:txBody>
          <a:bodyPr wrap="none" lIns="0" tIns="0" rIns="0" bIns="0" rtlCol="0" anchor="t"/>
          <a:lstStyle/>
          <a:p>
            <a:pPr marL="0" indent="0" algn="ctr">
              <a:lnSpc>
                <a:spcPts val="2100"/>
              </a:lnSpc>
              <a:buNone/>
            </a:pPr>
            <a:r>
              <a:rPr lang="en-US" sz="2100" dirty="0">
                <a:solidFill>
                  <a:srgbClr val="504C49"/>
                </a:solidFill>
                <a:latin typeface="Platypi Medium" pitchFamily="34" charset="0"/>
                <a:ea typeface="Platypi Medium" pitchFamily="34" charset="-122"/>
                <a:cs typeface="Platypi Medium" pitchFamily="34" charset="-120"/>
              </a:rPr>
              <a:t>2</a:t>
            </a:r>
            <a:endParaRPr lang="en-US" sz="2100" dirty="0"/>
          </a:p>
        </p:txBody>
      </p:sp>
      <p:sp>
        <p:nvSpPr>
          <p:cNvPr id="12" name="Text 10"/>
          <p:cNvSpPr/>
          <p:nvPr/>
        </p:nvSpPr>
        <p:spPr>
          <a:xfrm>
            <a:off x="8296156" y="2475786"/>
            <a:ext cx="2229564" cy="278725"/>
          </a:xfrm>
          <a:prstGeom prst="rect">
            <a:avLst/>
          </a:prstGeom>
          <a:noFill/>
          <a:ln/>
        </p:spPr>
        <p:txBody>
          <a:bodyPr wrap="none" lIns="0" tIns="0" rIns="0" bIns="0" rtlCol="0" anchor="t"/>
          <a:lstStyle/>
          <a:p>
            <a:pPr marL="0" indent="0" algn="l">
              <a:lnSpc>
                <a:spcPts val="2150"/>
              </a:lnSpc>
              <a:buNone/>
            </a:pPr>
            <a:r>
              <a:rPr lang="en-US" sz="1750" dirty="0">
                <a:solidFill>
                  <a:srgbClr val="504C49"/>
                </a:solidFill>
                <a:latin typeface="Platypi Medium" pitchFamily="34" charset="0"/>
                <a:ea typeface="Platypi Medium" pitchFamily="34" charset="-122"/>
                <a:cs typeface="Platypi Medium" pitchFamily="34" charset="-120"/>
              </a:rPr>
              <a:t>Seat Service</a:t>
            </a:r>
            <a:endParaRPr lang="en-US" sz="1750" dirty="0"/>
          </a:p>
        </p:txBody>
      </p:sp>
      <p:sp>
        <p:nvSpPr>
          <p:cNvPr id="13" name="Text 11"/>
          <p:cNvSpPr/>
          <p:nvPr/>
        </p:nvSpPr>
        <p:spPr>
          <a:xfrm>
            <a:off x="8296156" y="2861429"/>
            <a:ext cx="5709999" cy="570548"/>
          </a:xfrm>
          <a:prstGeom prst="rect">
            <a:avLst/>
          </a:prstGeom>
          <a:noFill/>
          <a:ln/>
        </p:spPr>
        <p:txBody>
          <a:bodyPr wrap="square" lIns="0" tIns="0" rIns="0" bIns="0" rtlCol="0" anchor="t"/>
          <a:lstStyle/>
          <a:p>
            <a:pPr marL="0" indent="0" algn="l">
              <a:lnSpc>
                <a:spcPts val="2200"/>
              </a:lnSpc>
              <a:buNone/>
            </a:pPr>
            <a:r>
              <a:rPr lang="en-US" sz="1400" dirty="0">
                <a:solidFill>
                  <a:srgbClr val="504C49"/>
                </a:solidFill>
                <a:latin typeface="Source Serif Pro" pitchFamily="34" charset="0"/>
                <a:ea typeface="Source Serif Pro" pitchFamily="34" charset="-122"/>
                <a:cs typeface="Source Serif Pro" pitchFamily="34" charset="-120"/>
              </a:rPr>
              <a:t>Quản lý thông tin về ghế ngồi tại các rạp chiếu phim, cập nhật tình trạng chỗ ngồi.</a:t>
            </a:r>
            <a:endParaRPr lang="en-US" sz="1400" dirty="0"/>
          </a:p>
        </p:txBody>
      </p:sp>
      <p:sp>
        <p:nvSpPr>
          <p:cNvPr id="14" name="Shape 12"/>
          <p:cNvSpPr/>
          <p:nvPr/>
        </p:nvSpPr>
        <p:spPr>
          <a:xfrm>
            <a:off x="6513195" y="3489841"/>
            <a:ext cx="624245" cy="22860"/>
          </a:xfrm>
          <a:prstGeom prst="roundRect">
            <a:avLst>
              <a:gd name="adj" fmla="val 117042"/>
            </a:avLst>
          </a:prstGeom>
          <a:solidFill>
            <a:srgbClr val="D8D4D4"/>
          </a:solidFill>
          <a:ln/>
        </p:spPr>
        <p:txBody>
          <a:bodyPr/>
          <a:lstStyle/>
          <a:p>
            <a:endParaRPr lang="en-US"/>
          </a:p>
        </p:txBody>
      </p:sp>
      <p:sp>
        <p:nvSpPr>
          <p:cNvPr id="15" name="Shape 13"/>
          <p:cNvSpPr/>
          <p:nvPr/>
        </p:nvSpPr>
        <p:spPr>
          <a:xfrm>
            <a:off x="7114580" y="3300651"/>
            <a:ext cx="401241" cy="401241"/>
          </a:xfrm>
          <a:prstGeom prst="roundRect">
            <a:avLst>
              <a:gd name="adj" fmla="val 6668"/>
            </a:avLst>
          </a:prstGeom>
          <a:solidFill>
            <a:srgbClr val="F9F7F7"/>
          </a:solidFill>
          <a:ln/>
        </p:spPr>
        <p:txBody>
          <a:bodyPr/>
          <a:lstStyle/>
          <a:p>
            <a:endParaRPr lang="en-US"/>
          </a:p>
        </p:txBody>
      </p:sp>
      <p:sp>
        <p:nvSpPr>
          <p:cNvPr id="16" name="Text 14"/>
          <p:cNvSpPr/>
          <p:nvPr/>
        </p:nvSpPr>
        <p:spPr>
          <a:xfrm>
            <a:off x="7231618" y="3367445"/>
            <a:ext cx="167045" cy="267533"/>
          </a:xfrm>
          <a:prstGeom prst="rect">
            <a:avLst/>
          </a:prstGeom>
          <a:noFill/>
          <a:ln/>
        </p:spPr>
        <p:txBody>
          <a:bodyPr wrap="none" lIns="0" tIns="0" rIns="0" bIns="0" rtlCol="0" anchor="t"/>
          <a:lstStyle/>
          <a:p>
            <a:pPr marL="0" indent="0" algn="ctr">
              <a:lnSpc>
                <a:spcPts val="2100"/>
              </a:lnSpc>
              <a:buNone/>
            </a:pPr>
            <a:r>
              <a:rPr lang="en-US" sz="2100" dirty="0">
                <a:solidFill>
                  <a:srgbClr val="504C49"/>
                </a:solidFill>
                <a:latin typeface="Platypi Medium" pitchFamily="34" charset="0"/>
                <a:ea typeface="Platypi Medium" pitchFamily="34" charset="-122"/>
                <a:cs typeface="Platypi Medium" pitchFamily="34" charset="-120"/>
              </a:rPr>
              <a:t>3</a:t>
            </a:r>
            <a:endParaRPr lang="en-US" sz="2100" dirty="0"/>
          </a:p>
        </p:txBody>
      </p:sp>
      <p:sp>
        <p:nvSpPr>
          <p:cNvPr id="17" name="Text 15"/>
          <p:cNvSpPr/>
          <p:nvPr/>
        </p:nvSpPr>
        <p:spPr>
          <a:xfrm>
            <a:off x="4104680" y="3278386"/>
            <a:ext cx="2229564" cy="278725"/>
          </a:xfrm>
          <a:prstGeom prst="rect">
            <a:avLst/>
          </a:prstGeom>
          <a:noFill/>
          <a:ln/>
        </p:spPr>
        <p:txBody>
          <a:bodyPr wrap="none" lIns="0" tIns="0" rIns="0" bIns="0" rtlCol="0" anchor="t"/>
          <a:lstStyle/>
          <a:p>
            <a:pPr marL="0" indent="0" algn="r">
              <a:lnSpc>
                <a:spcPts val="2150"/>
              </a:lnSpc>
              <a:buNone/>
            </a:pPr>
            <a:r>
              <a:rPr lang="en-US" sz="1750" dirty="0">
                <a:solidFill>
                  <a:srgbClr val="504C49"/>
                </a:solidFill>
                <a:latin typeface="Platypi Medium" pitchFamily="34" charset="0"/>
                <a:ea typeface="Platypi Medium" pitchFamily="34" charset="-122"/>
                <a:cs typeface="Platypi Medium" pitchFamily="34" charset="-120"/>
              </a:rPr>
              <a:t>Recommend Service</a:t>
            </a:r>
            <a:endParaRPr lang="en-US" sz="1750" dirty="0"/>
          </a:p>
        </p:txBody>
      </p:sp>
      <p:sp>
        <p:nvSpPr>
          <p:cNvPr id="18" name="Text 16"/>
          <p:cNvSpPr/>
          <p:nvPr/>
        </p:nvSpPr>
        <p:spPr>
          <a:xfrm>
            <a:off x="624245" y="3664029"/>
            <a:ext cx="5709999" cy="570548"/>
          </a:xfrm>
          <a:prstGeom prst="rect">
            <a:avLst/>
          </a:prstGeom>
          <a:noFill/>
          <a:ln/>
        </p:spPr>
        <p:txBody>
          <a:bodyPr wrap="square" lIns="0" tIns="0" rIns="0" bIns="0" rtlCol="0" anchor="t"/>
          <a:lstStyle/>
          <a:p>
            <a:pPr marL="0" indent="0" algn="r">
              <a:lnSpc>
                <a:spcPts val="2200"/>
              </a:lnSpc>
              <a:buNone/>
            </a:pPr>
            <a:r>
              <a:rPr lang="en-US" sz="1400" dirty="0">
                <a:solidFill>
                  <a:srgbClr val="504C49"/>
                </a:solidFill>
                <a:latin typeface="Source Serif Pro" pitchFamily="34" charset="0"/>
                <a:ea typeface="Source Serif Pro" pitchFamily="34" charset="-122"/>
                <a:cs typeface="Source Serif Pro" pitchFamily="34" charset="-120"/>
              </a:rPr>
              <a:t>Xử lý ngôn ngữ, phân tích dữ liệu người dùng để đưa ra các gợi ý phim phù hợp.</a:t>
            </a:r>
            <a:endParaRPr lang="en-US" sz="1400" dirty="0"/>
          </a:p>
        </p:txBody>
      </p:sp>
      <p:sp>
        <p:nvSpPr>
          <p:cNvPr id="19" name="Shape 17"/>
          <p:cNvSpPr/>
          <p:nvPr/>
        </p:nvSpPr>
        <p:spPr>
          <a:xfrm>
            <a:off x="7492960" y="4292560"/>
            <a:ext cx="624245" cy="22860"/>
          </a:xfrm>
          <a:prstGeom prst="roundRect">
            <a:avLst>
              <a:gd name="adj" fmla="val 117042"/>
            </a:avLst>
          </a:prstGeom>
          <a:solidFill>
            <a:srgbClr val="D8D4D4"/>
          </a:solidFill>
          <a:ln/>
        </p:spPr>
        <p:txBody>
          <a:bodyPr/>
          <a:lstStyle/>
          <a:p>
            <a:endParaRPr lang="en-US"/>
          </a:p>
        </p:txBody>
      </p:sp>
      <p:sp>
        <p:nvSpPr>
          <p:cNvPr id="20" name="Shape 18"/>
          <p:cNvSpPr/>
          <p:nvPr/>
        </p:nvSpPr>
        <p:spPr>
          <a:xfrm>
            <a:off x="7114580" y="4103370"/>
            <a:ext cx="401241" cy="401241"/>
          </a:xfrm>
          <a:prstGeom prst="roundRect">
            <a:avLst>
              <a:gd name="adj" fmla="val 6668"/>
            </a:avLst>
          </a:prstGeom>
          <a:solidFill>
            <a:srgbClr val="F9F7F7"/>
          </a:solidFill>
          <a:ln/>
        </p:spPr>
        <p:txBody>
          <a:bodyPr/>
          <a:lstStyle/>
          <a:p>
            <a:endParaRPr lang="en-US"/>
          </a:p>
        </p:txBody>
      </p:sp>
      <p:sp>
        <p:nvSpPr>
          <p:cNvPr id="21" name="Text 19"/>
          <p:cNvSpPr/>
          <p:nvPr/>
        </p:nvSpPr>
        <p:spPr>
          <a:xfrm>
            <a:off x="7226022" y="4170164"/>
            <a:ext cx="178237" cy="267533"/>
          </a:xfrm>
          <a:prstGeom prst="rect">
            <a:avLst/>
          </a:prstGeom>
          <a:noFill/>
          <a:ln/>
        </p:spPr>
        <p:txBody>
          <a:bodyPr wrap="none" lIns="0" tIns="0" rIns="0" bIns="0" rtlCol="0" anchor="t"/>
          <a:lstStyle/>
          <a:p>
            <a:pPr marL="0" indent="0" algn="ctr">
              <a:lnSpc>
                <a:spcPts val="2100"/>
              </a:lnSpc>
              <a:buNone/>
            </a:pPr>
            <a:r>
              <a:rPr lang="en-US" sz="2100" dirty="0">
                <a:solidFill>
                  <a:srgbClr val="504C49"/>
                </a:solidFill>
                <a:latin typeface="Platypi Medium" pitchFamily="34" charset="0"/>
                <a:ea typeface="Platypi Medium" pitchFamily="34" charset="-122"/>
                <a:cs typeface="Platypi Medium" pitchFamily="34" charset="-120"/>
              </a:rPr>
              <a:t>4</a:t>
            </a:r>
            <a:endParaRPr lang="en-US" sz="2100" dirty="0"/>
          </a:p>
        </p:txBody>
      </p:sp>
      <p:sp>
        <p:nvSpPr>
          <p:cNvPr id="22" name="Text 20"/>
          <p:cNvSpPr/>
          <p:nvPr/>
        </p:nvSpPr>
        <p:spPr>
          <a:xfrm>
            <a:off x="8296156" y="4081105"/>
            <a:ext cx="2229564" cy="278725"/>
          </a:xfrm>
          <a:prstGeom prst="rect">
            <a:avLst/>
          </a:prstGeom>
          <a:noFill/>
          <a:ln/>
        </p:spPr>
        <p:txBody>
          <a:bodyPr wrap="none" lIns="0" tIns="0" rIns="0" bIns="0" rtlCol="0" anchor="t"/>
          <a:lstStyle/>
          <a:p>
            <a:pPr marL="0" indent="0" algn="l">
              <a:lnSpc>
                <a:spcPts val="2150"/>
              </a:lnSpc>
              <a:buNone/>
            </a:pPr>
            <a:r>
              <a:rPr lang="en-US" sz="1750" dirty="0">
                <a:solidFill>
                  <a:srgbClr val="504C49"/>
                </a:solidFill>
                <a:latin typeface="Platypi Medium" pitchFamily="34" charset="0"/>
                <a:ea typeface="Platypi Medium" pitchFamily="34" charset="-122"/>
                <a:cs typeface="Platypi Medium" pitchFamily="34" charset="-120"/>
              </a:rPr>
              <a:t>Reservation Service</a:t>
            </a:r>
            <a:endParaRPr lang="en-US" sz="1750" dirty="0"/>
          </a:p>
        </p:txBody>
      </p:sp>
      <p:sp>
        <p:nvSpPr>
          <p:cNvPr id="23" name="Text 21"/>
          <p:cNvSpPr/>
          <p:nvPr/>
        </p:nvSpPr>
        <p:spPr>
          <a:xfrm>
            <a:off x="8296156" y="4466749"/>
            <a:ext cx="5709999" cy="570548"/>
          </a:xfrm>
          <a:prstGeom prst="rect">
            <a:avLst/>
          </a:prstGeom>
          <a:noFill/>
          <a:ln/>
        </p:spPr>
        <p:txBody>
          <a:bodyPr wrap="square" lIns="0" tIns="0" rIns="0" bIns="0" rtlCol="0" anchor="t"/>
          <a:lstStyle/>
          <a:p>
            <a:pPr marL="0" indent="0" algn="l">
              <a:lnSpc>
                <a:spcPts val="2200"/>
              </a:lnSpc>
              <a:buNone/>
            </a:pPr>
            <a:r>
              <a:rPr lang="en-US" sz="1400" dirty="0">
                <a:solidFill>
                  <a:srgbClr val="504C49"/>
                </a:solidFill>
                <a:latin typeface="Source Serif Pro" pitchFamily="34" charset="0"/>
                <a:ea typeface="Source Serif Pro" pitchFamily="34" charset="-122"/>
                <a:cs typeface="Source Serif Pro" pitchFamily="34" charset="-120"/>
              </a:rPr>
              <a:t>Quản lý đơn hàng, vé, thông tin thanh toán, xác nhận đặt vé, xử lý các yêu cầu đặt vé.</a:t>
            </a:r>
            <a:endParaRPr lang="en-US" sz="1400" dirty="0"/>
          </a:p>
        </p:txBody>
      </p:sp>
      <p:sp>
        <p:nvSpPr>
          <p:cNvPr id="24" name="Shape 22"/>
          <p:cNvSpPr/>
          <p:nvPr/>
        </p:nvSpPr>
        <p:spPr>
          <a:xfrm>
            <a:off x="6513195" y="5095280"/>
            <a:ext cx="624245" cy="22860"/>
          </a:xfrm>
          <a:prstGeom prst="roundRect">
            <a:avLst>
              <a:gd name="adj" fmla="val 117042"/>
            </a:avLst>
          </a:prstGeom>
          <a:solidFill>
            <a:srgbClr val="D8D4D4"/>
          </a:solidFill>
          <a:ln/>
        </p:spPr>
        <p:txBody>
          <a:bodyPr/>
          <a:lstStyle/>
          <a:p>
            <a:endParaRPr lang="en-US"/>
          </a:p>
        </p:txBody>
      </p:sp>
      <p:sp>
        <p:nvSpPr>
          <p:cNvPr id="25" name="Shape 23"/>
          <p:cNvSpPr/>
          <p:nvPr/>
        </p:nvSpPr>
        <p:spPr>
          <a:xfrm>
            <a:off x="7114580" y="4906089"/>
            <a:ext cx="401241" cy="401241"/>
          </a:xfrm>
          <a:prstGeom prst="roundRect">
            <a:avLst>
              <a:gd name="adj" fmla="val 6668"/>
            </a:avLst>
          </a:prstGeom>
          <a:solidFill>
            <a:srgbClr val="F9F7F7"/>
          </a:solidFill>
          <a:ln/>
        </p:spPr>
        <p:txBody>
          <a:bodyPr/>
          <a:lstStyle/>
          <a:p>
            <a:endParaRPr lang="en-US"/>
          </a:p>
        </p:txBody>
      </p:sp>
      <p:sp>
        <p:nvSpPr>
          <p:cNvPr id="26" name="Text 24"/>
          <p:cNvSpPr/>
          <p:nvPr/>
        </p:nvSpPr>
        <p:spPr>
          <a:xfrm>
            <a:off x="7228999" y="4972883"/>
            <a:ext cx="172403" cy="267533"/>
          </a:xfrm>
          <a:prstGeom prst="rect">
            <a:avLst/>
          </a:prstGeom>
          <a:noFill/>
          <a:ln/>
        </p:spPr>
        <p:txBody>
          <a:bodyPr wrap="none" lIns="0" tIns="0" rIns="0" bIns="0" rtlCol="0" anchor="t"/>
          <a:lstStyle/>
          <a:p>
            <a:pPr marL="0" indent="0" algn="ctr">
              <a:lnSpc>
                <a:spcPts val="2100"/>
              </a:lnSpc>
              <a:buNone/>
            </a:pPr>
            <a:r>
              <a:rPr lang="en-US" sz="2100" dirty="0">
                <a:solidFill>
                  <a:srgbClr val="504C49"/>
                </a:solidFill>
                <a:latin typeface="Platypi Medium" pitchFamily="34" charset="0"/>
                <a:ea typeface="Platypi Medium" pitchFamily="34" charset="-122"/>
                <a:cs typeface="Platypi Medium" pitchFamily="34" charset="-120"/>
              </a:rPr>
              <a:t>5</a:t>
            </a:r>
            <a:endParaRPr lang="en-US" sz="2100" dirty="0"/>
          </a:p>
        </p:txBody>
      </p:sp>
      <p:sp>
        <p:nvSpPr>
          <p:cNvPr id="27" name="Text 25"/>
          <p:cNvSpPr/>
          <p:nvPr/>
        </p:nvSpPr>
        <p:spPr>
          <a:xfrm>
            <a:off x="4104680" y="4883825"/>
            <a:ext cx="2229564" cy="278725"/>
          </a:xfrm>
          <a:prstGeom prst="rect">
            <a:avLst/>
          </a:prstGeom>
          <a:noFill/>
          <a:ln/>
        </p:spPr>
        <p:txBody>
          <a:bodyPr wrap="none" lIns="0" tIns="0" rIns="0" bIns="0" rtlCol="0" anchor="t"/>
          <a:lstStyle/>
          <a:p>
            <a:pPr marL="0" indent="0" algn="r">
              <a:lnSpc>
                <a:spcPts val="2150"/>
              </a:lnSpc>
              <a:buNone/>
            </a:pPr>
            <a:r>
              <a:rPr lang="en-US" sz="1750" dirty="0">
                <a:solidFill>
                  <a:srgbClr val="504C49"/>
                </a:solidFill>
                <a:latin typeface="Platypi Medium" pitchFamily="34" charset="0"/>
                <a:ea typeface="Platypi Medium" pitchFamily="34" charset="-122"/>
                <a:cs typeface="Platypi Medium" pitchFamily="34" charset="-120"/>
              </a:rPr>
              <a:t>Auth Service</a:t>
            </a:r>
            <a:endParaRPr lang="en-US" sz="1750" dirty="0"/>
          </a:p>
        </p:txBody>
      </p:sp>
      <p:sp>
        <p:nvSpPr>
          <p:cNvPr id="28" name="Text 26"/>
          <p:cNvSpPr/>
          <p:nvPr/>
        </p:nvSpPr>
        <p:spPr>
          <a:xfrm>
            <a:off x="624245" y="5269468"/>
            <a:ext cx="5709999" cy="570548"/>
          </a:xfrm>
          <a:prstGeom prst="rect">
            <a:avLst/>
          </a:prstGeom>
          <a:noFill/>
          <a:ln/>
        </p:spPr>
        <p:txBody>
          <a:bodyPr wrap="square" lIns="0" tIns="0" rIns="0" bIns="0" rtlCol="0" anchor="t"/>
          <a:lstStyle/>
          <a:p>
            <a:pPr marL="0" indent="0" algn="r">
              <a:lnSpc>
                <a:spcPts val="2200"/>
              </a:lnSpc>
              <a:buNone/>
            </a:pPr>
            <a:r>
              <a:rPr lang="en-US" sz="1400" dirty="0">
                <a:solidFill>
                  <a:srgbClr val="504C49"/>
                </a:solidFill>
                <a:latin typeface="Source Serif Pro" pitchFamily="34" charset="0"/>
                <a:ea typeface="Source Serif Pro" pitchFamily="34" charset="-122"/>
                <a:cs typeface="Source Serif Pro" pitchFamily="34" charset="-120"/>
              </a:rPr>
              <a:t>Xác thực người dùng, quản lý tài khoản, quản lý quyền truy cập, xử lý đăng nhập, đăng ký.</a:t>
            </a:r>
            <a:endParaRPr lang="en-US" sz="1400" dirty="0"/>
          </a:p>
        </p:txBody>
      </p:sp>
      <p:sp>
        <p:nvSpPr>
          <p:cNvPr id="29" name="Shape 27"/>
          <p:cNvSpPr/>
          <p:nvPr/>
        </p:nvSpPr>
        <p:spPr>
          <a:xfrm>
            <a:off x="7492960" y="5897999"/>
            <a:ext cx="624245" cy="22860"/>
          </a:xfrm>
          <a:prstGeom prst="roundRect">
            <a:avLst>
              <a:gd name="adj" fmla="val 117042"/>
            </a:avLst>
          </a:prstGeom>
          <a:solidFill>
            <a:srgbClr val="D8D4D4"/>
          </a:solidFill>
          <a:ln/>
        </p:spPr>
        <p:txBody>
          <a:bodyPr/>
          <a:lstStyle/>
          <a:p>
            <a:endParaRPr lang="en-US"/>
          </a:p>
        </p:txBody>
      </p:sp>
      <p:sp>
        <p:nvSpPr>
          <p:cNvPr id="30" name="Shape 28"/>
          <p:cNvSpPr/>
          <p:nvPr/>
        </p:nvSpPr>
        <p:spPr>
          <a:xfrm>
            <a:off x="7114580" y="5708809"/>
            <a:ext cx="401241" cy="401241"/>
          </a:xfrm>
          <a:prstGeom prst="roundRect">
            <a:avLst>
              <a:gd name="adj" fmla="val 6668"/>
            </a:avLst>
          </a:prstGeom>
          <a:solidFill>
            <a:srgbClr val="F9F7F7"/>
          </a:solidFill>
          <a:ln/>
        </p:spPr>
        <p:txBody>
          <a:bodyPr/>
          <a:lstStyle/>
          <a:p>
            <a:endParaRPr lang="en-US"/>
          </a:p>
        </p:txBody>
      </p:sp>
      <p:sp>
        <p:nvSpPr>
          <p:cNvPr id="31" name="Text 29"/>
          <p:cNvSpPr/>
          <p:nvPr/>
        </p:nvSpPr>
        <p:spPr>
          <a:xfrm>
            <a:off x="7227927" y="5775603"/>
            <a:ext cx="174546" cy="267533"/>
          </a:xfrm>
          <a:prstGeom prst="rect">
            <a:avLst/>
          </a:prstGeom>
          <a:noFill/>
          <a:ln/>
        </p:spPr>
        <p:txBody>
          <a:bodyPr wrap="none" lIns="0" tIns="0" rIns="0" bIns="0" rtlCol="0" anchor="t"/>
          <a:lstStyle/>
          <a:p>
            <a:pPr marL="0" indent="0" algn="ctr">
              <a:lnSpc>
                <a:spcPts val="2100"/>
              </a:lnSpc>
              <a:buNone/>
            </a:pPr>
            <a:r>
              <a:rPr lang="en-US" sz="2100" dirty="0">
                <a:solidFill>
                  <a:srgbClr val="504C49"/>
                </a:solidFill>
                <a:latin typeface="Platypi Medium" pitchFamily="34" charset="0"/>
                <a:ea typeface="Platypi Medium" pitchFamily="34" charset="-122"/>
                <a:cs typeface="Platypi Medium" pitchFamily="34" charset="-120"/>
              </a:rPr>
              <a:t>6</a:t>
            </a:r>
            <a:endParaRPr lang="en-US" sz="2100" dirty="0"/>
          </a:p>
        </p:txBody>
      </p:sp>
      <p:sp>
        <p:nvSpPr>
          <p:cNvPr id="32" name="Text 30"/>
          <p:cNvSpPr/>
          <p:nvPr/>
        </p:nvSpPr>
        <p:spPr>
          <a:xfrm>
            <a:off x="8296156" y="5686544"/>
            <a:ext cx="2229564" cy="278725"/>
          </a:xfrm>
          <a:prstGeom prst="rect">
            <a:avLst/>
          </a:prstGeom>
          <a:noFill/>
          <a:ln/>
        </p:spPr>
        <p:txBody>
          <a:bodyPr wrap="none" lIns="0" tIns="0" rIns="0" bIns="0" rtlCol="0" anchor="t"/>
          <a:lstStyle/>
          <a:p>
            <a:pPr marL="0" indent="0" algn="l">
              <a:lnSpc>
                <a:spcPts val="2150"/>
              </a:lnSpc>
              <a:buNone/>
            </a:pPr>
            <a:r>
              <a:rPr lang="en-US" sz="1750" dirty="0">
                <a:solidFill>
                  <a:srgbClr val="504C49"/>
                </a:solidFill>
                <a:latin typeface="Platypi Medium" pitchFamily="34" charset="0"/>
                <a:ea typeface="Platypi Medium" pitchFamily="34" charset="-122"/>
                <a:cs typeface="Platypi Medium" pitchFamily="34" charset="-120"/>
              </a:rPr>
              <a:t>Gateway Service</a:t>
            </a:r>
            <a:endParaRPr lang="en-US" sz="1750" dirty="0"/>
          </a:p>
        </p:txBody>
      </p:sp>
      <p:sp>
        <p:nvSpPr>
          <p:cNvPr id="33" name="Text 31"/>
          <p:cNvSpPr/>
          <p:nvPr/>
        </p:nvSpPr>
        <p:spPr>
          <a:xfrm>
            <a:off x="8296156" y="6072188"/>
            <a:ext cx="5709999" cy="570548"/>
          </a:xfrm>
          <a:prstGeom prst="rect">
            <a:avLst/>
          </a:prstGeom>
          <a:noFill/>
          <a:ln/>
        </p:spPr>
        <p:txBody>
          <a:bodyPr wrap="square" lIns="0" tIns="0" rIns="0" bIns="0" rtlCol="0" anchor="t"/>
          <a:lstStyle/>
          <a:p>
            <a:pPr marL="0" indent="0" algn="l">
              <a:lnSpc>
                <a:spcPts val="2200"/>
              </a:lnSpc>
              <a:buNone/>
            </a:pPr>
            <a:r>
              <a:rPr lang="en-US" sz="1400" dirty="0">
                <a:solidFill>
                  <a:srgbClr val="504C49"/>
                </a:solidFill>
                <a:latin typeface="Source Serif Pro" pitchFamily="34" charset="0"/>
                <a:ea typeface="Source Serif Pro" pitchFamily="34" charset="-122"/>
                <a:cs typeface="Source Serif Pro" pitchFamily="34" charset="-120"/>
              </a:rPr>
              <a:t>Điều hướng các yêu cầu, xác thực JWT, bảo mật hệ thống, xử lý các request từ client.</a:t>
            </a:r>
            <a:endParaRPr lang="en-US" sz="1400" dirty="0"/>
          </a:p>
        </p:txBody>
      </p:sp>
      <p:sp>
        <p:nvSpPr>
          <p:cNvPr id="34" name="Shape 32"/>
          <p:cNvSpPr/>
          <p:nvPr/>
        </p:nvSpPr>
        <p:spPr>
          <a:xfrm>
            <a:off x="6513195" y="6700718"/>
            <a:ext cx="624245" cy="22860"/>
          </a:xfrm>
          <a:prstGeom prst="roundRect">
            <a:avLst>
              <a:gd name="adj" fmla="val 117042"/>
            </a:avLst>
          </a:prstGeom>
          <a:solidFill>
            <a:srgbClr val="D8D4D4"/>
          </a:solidFill>
          <a:ln/>
        </p:spPr>
        <p:txBody>
          <a:bodyPr/>
          <a:lstStyle/>
          <a:p>
            <a:endParaRPr lang="en-US"/>
          </a:p>
        </p:txBody>
      </p:sp>
      <p:sp>
        <p:nvSpPr>
          <p:cNvPr id="35" name="Shape 33"/>
          <p:cNvSpPr/>
          <p:nvPr/>
        </p:nvSpPr>
        <p:spPr>
          <a:xfrm>
            <a:off x="7114580" y="6511528"/>
            <a:ext cx="401241" cy="401241"/>
          </a:xfrm>
          <a:prstGeom prst="roundRect">
            <a:avLst>
              <a:gd name="adj" fmla="val 6668"/>
            </a:avLst>
          </a:prstGeom>
          <a:solidFill>
            <a:srgbClr val="F9F7F7"/>
          </a:solidFill>
          <a:ln/>
        </p:spPr>
        <p:txBody>
          <a:bodyPr/>
          <a:lstStyle/>
          <a:p>
            <a:endParaRPr lang="en-US"/>
          </a:p>
        </p:txBody>
      </p:sp>
      <p:sp>
        <p:nvSpPr>
          <p:cNvPr id="36" name="Text 34"/>
          <p:cNvSpPr/>
          <p:nvPr/>
        </p:nvSpPr>
        <p:spPr>
          <a:xfrm>
            <a:off x="7235428" y="6578322"/>
            <a:ext cx="159544" cy="267533"/>
          </a:xfrm>
          <a:prstGeom prst="rect">
            <a:avLst/>
          </a:prstGeom>
          <a:noFill/>
          <a:ln/>
        </p:spPr>
        <p:txBody>
          <a:bodyPr wrap="none" lIns="0" tIns="0" rIns="0" bIns="0" rtlCol="0" anchor="t"/>
          <a:lstStyle/>
          <a:p>
            <a:pPr marL="0" indent="0" algn="ctr">
              <a:lnSpc>
                <a:spcPts val="2100"/>
              </a:lnSpc>
              <a:buNone/>
            </a:pPr>
            <a:r>
              <a:rPr lang="en-US" sz="2100" dirty="0">
                <a:solidFill>
                  <a:srgbClr val="504C49"/>
                </a:solidFill>
                <a:latin typeface="Platypi Medium" pitchFamily="34" charset="0"/>
                <a:ea typeface="Platypi Medium" pitchFamily="34" charset="-122"/>
                <a:cs typeface="Platypi Medium" pitchFamily="34" charset="-120"/>
              </a:rPr>
              <a:t>7</a:t>
            </a:r>
            <a:endParaRPr lang="en-US" sz="2100" dirty="0"/>
          </a:p>
        </p:txBody>
      </p:sp>
      <p:sp>
        <p:nvSpPr>
          <p:cNvPr id="37" name="Text 35"/>
          <p:cNvSpPr/>
          <p:nvPr/>
        </p:nvSpPr>
        <p:spPr>
          <a:xfrm>
            <a:off x="4104680" y="6489263"/>
            <a:ext cx="2229564" cy="278725"/>
          </a:xfrm>
          <a:prstGeom prst="rect">
            <a:avLst/>
          </a:prstGeom>
          <a:noFill/>
          <a:ln/>
        </p:spPr>
        <p:txBody>
          <a:bodyPr wrap="none" lIns="0" tIns="0" rIns="0" bIns="0" rtlCol="0" anchor="t"/>
          <a:lstStyle/>
          <a:p>
            <a:pPr marL="0" indent="0" algn="r">
              <a:lnSpc>
                <a:spcPts val="2150"/>
              </a:lnSpc>
              <a:buNone/>
            </a:pPr>
            <a:r>
              <a:rPr lang="en-US" sz="1750" dirty="0">
                <a:solidFill>
                  <a:srgbClr val="504C49"/>
                </a:solidFill>
                <a:latin typeface="Platypi Medium" pitchFamily="34" charset="0"/>
                <a:ea typeface="Platypi Medium" pitchFamily="34" charset="-122"/>
                <a:cs typeface="Platypi Medium" pitchFamily="34" charset="-120"/>
              </a:rPr>
              <a:t>Media Service</a:t>
            </a:r>
            <a:endParaRPr lang="en-US" sz="1750" dirty="0"/>
          </a:p>
        </p:txBody>
      </p:sp>
      <p:sp>
        <p:nvSpPr>
          <p:cNvPr id="38" name="Text 36"/>
          <p:cNvSpPr/>
          <p:nvPr/>
        </p:nvSpPr>
        <p:spPr>
          <a:xfrm>
            <a:off x="624245" y="6874907"/>
            <a:ext cx="5709999" cy="570548"/>
          </a:xfrm>
          <a:prstGeom prst="rect">
            <a:avLst/>
          </a:prstGeom>
          <a:noFill/>
          <a:ln/>
        </p:spPr>
        <p:txBody>
          <a:bodyPr wrap="square" lIns="0" tIns="0" rIns="0" bIns="0" rtlCol="0" anchor="t"/>
          <a:lstStyle/>
          <a:p>
            <a:pPr marL="0" indent="0" algn="r">
              <a:lnSpc>
                <a:spcPts val="2200"/>
              </a:lnSpc>
              <a:buNone/>
            </a:pPr>
            <a:r>
              <a:rPr lang="en-US" sz="1400" dirty="0">
                <a:solidFill>
                  <a:srgbClr val="504C49"/>
                </a:solidFill>
                <a:latin typeface="Source Serif Pro" pitchFamily="34" charset="0"/>
                <a:ea typeface="Source Serif Pro" pitchFamily="34" charset="-122"/>
                <a:cs typeface="Source Serif Pro" pitchFamily="34" charset="-120"/>
              </a:rPr>
              <a:t>Lưu trữ và quản lý các tài nguyên media, bao gồm hình ảnh, video, trailer.</a:t>
            </a:r>
            <a:endParaRPr lang="en-US" sz="1400"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Hình ảnh 2" descr="Ảnh có chứa văn bản, biểu đồ, ảnh chụp màn hình, Kế hoạch&#10;&#10;Mô tả được tạo tự động">
            <a:extLst>
              <a:ext uri="{FF2B5EF4-FFF2-40B4-BE49-F238E27FC236}">
                <a16:creationId xmlns:a16="http://schemas.microsoft.com/office/drawing/2014/main" id="{C3ADC2F9-0AF4-FD80-7499-50BF64707AD7}"/>
              </a:ext>
            </a:extLst>
          </p:cNvPr>
          <p:cNvPicPr>
            <a:picLocks noChangeAspect="1"/>
          </p:cNvPicPr>
          <p:nvPr/>
        </p:nvPicPr>
        <p:blipFill>
          <a:blip r:embed="rId2"/>
          <a:stretch>
            <a:fillRect/>
          </a:stretch>
        </p:blipFill>
        <p:spPr>
          <a:xfrm>
            <a:off x="772160" y="1227669"/>
            <a:ext cx="13086079" cy="6510322"/>
          </a:xfrm>
          <a:prstGeom prst="rect">
            <a:avLst/>
          </a:prstGeom>
        </p:spPr>
      </p:pic>
      <p:sp>
        <p:nvSpPr>
          <p:cNvPr id="4" name="Text 0">
            <a:extLst>
              <a:ext uri="{FF2B5EF4-FFF2-40B4-BE49-F238E27FC236}">
                <a16:creationId xmlns:a16="http://schemas.microsoft.com/office/drawing/2014/main" id="{BF637F6B-27FA-D7E1-71F1-8495DAAA5F21}"/>
              </a:ext>
            </a:extLst>
          </p:cNvPr>
          <p:cNvSpPr/>
          <p:nvPr/>
        </p:nvSpPr>
        <p:spPr>
          <a:xfrm>
            <a:off x="624244" y="491609"/>
            <a:ext cx="5096331" cy="557332"/>
          </a:xfrm>
          <a:prstGeom prst="rect">
            <a:avLst/>
          </a:prstGeom>
          <a:noFill/>
          <a:ln/>
        </p:spPr>
        <p:txBody>
          <a:bodyPr wrap="none" lIns="0" tIns="0" rIns="0" bIns="0" rtlCol="0" anchor="t"/>
          <a:lstStyle/>
          <a:p>
            <a:pPr marL="0" indent="0">
              <a:lnSpc>
                <a:spcPts val="4350"/>
              </a:lnSpc>
              <a:buNone/>
            </a:pPr>
            <a:r>
              <a:rPr lang="en-US" sz="3500" dirty="0" err="1">
                <a:solidFill>
                  <a:srgbClr val="201B18"/>
                </a:solidFill>
                <a:latin typeface="Platypi Medium" pitchFamily="34" charset="0"/>
                <a:ea typeface="Platypi Medium" pitchFamily="34" charset="-122"/>
                <a:cs typeface="Platypi Medium" pitchFamily="34" charset="-120"/>
              </a:rPr>
              <a:t>Sơ</a:t>
            </a:r>
            <a:r>
              <a:rPr lang="en-US" sz="3500" dirty="0">
                <a:solidFill>
                  <a:srgbClr val="201B18"/>
                </a:solidFill>
                <a:latin typeface="Platypi Medium" pitchFamily="34" charset="0"/>
                <a:ea typeface="Platypi Medium" pitchFamily="34" charset="-122"/>
                <a:cs typeface="Platypi Medium" pitchFamily="34" charset="-120"/>
              </a:rPr>
              <a:t> </a:t>
            </a:r>
            <a:r>
              <a:rPr lang="en-US" sz="3500" dirty="0" err="1">
                <a:solidFill>
                  <a:srgbClr val="201B18"/>
                </a:solidFill>
                <a:latin typeface="Platypi Medium" pitchFamily="34" charset="0"/>
                <a:ea typeface="Platypi Medium" pitchFamily="34" charset="-122"/>
                <a:cs typeface="Platypi Medium" pitchFamily="34" charset="-120"/>
              </a:rPr>
              <a:t>đồ</a:t>
            </a:r>
            <a:r>
              <a:rPr lang="en-US" sz="3500" dirty="0">
                <a:solidFill>
                  <a:srgbClr val="201B18"/>
                </a:solidFill>
                <a:latin typeface="Platypi Medium" pitchFamily="34" charset="0"/>
                <a:ea typeface="Platypi Medium" pitchFamily="34" charset="-122"/>
                <a:cs typeface="Platypi Medium" pitchFamily="34" charset="-120"/>
              </a:rPr>
              <a:t> </a:t>
            </a:r>
            <a:r>
              <a:rPr lang="en-US" sz="3500" dirty="0" err="1">
                <a:solidFill>
                  <a:srgbClr val="201B18"/>
                </a:solidFill>
                <a:latin typeface="Platypi Medium" pitchFamily="34" charset="0"/>
                <a:ea typeface="Platypi Medium" pitchFamily="34" charset="-122"/>
                <a:cs typeface="Platypi Medium" pitchFamily="34" charset="-120"/>
              </a:rPr>
              <a:t>tổng</a:t>
            </a:r>
            <a:r>
              <a:rPr lang="en-US" sz="3500" dirty="0">
                <a:solidFill>
                  <a:srgbClr val="201B18"/>
                </a:solidFill>
                <a:latin typeface="Platypi Medium" pitchFamily="34" charset="0"/>
                <a:ea typeface="Platypi Medium" pitchFamily="34" charset="-122"/>
                <a:cs typeface="Platypi Medium" pitchFamily="34" charset="-120"/>
              </a:rPr>
              <a:t> </a:t>
            </a:r>
            <a:r>
              <a:rPr lang="en-US" sz="3500" dirty="0" err="1">
                <a:solidFill>
                  <a:srgbClr val="201B18"/>
                </a:solidFill>
                <a:latin typeface="Platypi Medium" pitchFamily="34" charset="0"/>
                <a:ea typeface="Platypi Medium" pitchFamily="34" charset="-122"/>
                <a:cs typeface="Platypi Medium" pitchFamily="34" charset="-120"/>
              </a:rPr>
              <a:t>quan</a:t>
            </a:r>
            <a:r>
              <a:rPr lang="en-US" sz="3500" dirty="0">
                <a:solidFill>
                  <a:srgbClr val="201B18"/>
                </a:solidFill>
                <a:latin typeface="Platypi Medium" pitchFamily="34" charset="0"/>
                <a:ea typeface="Platypi Medium" pitchFamily="34" charset="-122"/>
                <a:cs typeface="Platypi Medium" pitchFamily="34" charset="-120"/>
              </a:rPr>
              <a:t> </a:t>
            </a:r>
            <a:r>
              <a:rPr lang="en-US" sz="3500" dirty="0" err="1">
                <a:solidFill>
                  <a:srgbClr val="201B18"/>
                </a:solidFill>
                <a:latin typeface="Platypi Medium" pitchFamily="34" charset="0"/>
                <a:ea typeface="Platypi Medium" pitchFamily="34" charset="-122"/>
                <a:cs typeface="Platypi Medium" pitchFamily="34" charset="-120"/>
              </a:rPr>
              <a:t>dự</a:t>
            </a:r>
            <a:r>
              <a:rPr lang="en-US" sz="3500" dirty="0">
                <a:solidFill>
                  <a:srgbClr val="201B18"/>
                </a:solidFill>
                <a:latin typeface="Platypi Medium" pitchFamily="34" charset="0"/>
                <a:ea typeface="Platypi Medium" pitchFamily="34" charset="-122"/>
                <a:cs typeface="Platypi Medium" pitchFamily="34" charset="-120"/>
              </a:rPr>
              <a:t> </a:t>
            </a:r>
            <a:r>
              <a:rPr lang="en-US" sz="3500" dirty="0" err="1">
                <a:solidFill>
                  <a:srgbClr val="201B18"/>
                </a:solidFill>
                <a:latin typeface="Platypi Medium" pitchFamily="34" charset="0"/>
                <a:ea typeface="Platypi Medium" pitchFamily="34" charset="-122"/>
                <a:cs typeface="Platypi Medium" pitchFamily="34" charset="-120"/>
              </a:rPr>
              <a:t>án</a:t>
            </a:r>
            <a:endParaRPr lang="en-US" sz="3500" dirty="0"/>
          </a:p>
        </p:txBody>
      </p:sp>
    </p:spTree>
    <p:extLst>
      <p:ext uri="{BB962C8B-B14F-4D97-AF65-F5344CB8AC3E}">
        <p14:creationId xmlns:p14="http://schemas.microsoft.com/office/powerpoint/2010/main" val="22330331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1070491" y="1224438"/>
            <a:ext cx="7750124" cy="708779"/>
          </a:xfrm>
          <a:prstGeom prst="rect">
            <a:avLst/>
          </a:prstGeom>
          <a:noFill/>
          <a:ln/>
        </p:spPr>
        <p:txBody>
          <a:bodyPr wrap="none" lIns="0" tIns="0" rIns="0" bIns="0" rtlCol="0" anchor="t"/>
          <a:lstStyle/>
          <a:p>
            <a:pPr marL="0" indent="0">
              <a:lnSpc>
                <a:spcPts val="5550"/>
              </a:lnSpc>
              <a:buNone/>
            </a:pPr>
            <a:r>
              <a:rPr lang="en-US" sz="4450" dirty="0">
                <a:solidFill>
                  <a:srgbClr val="161613"/>
                </a:solidFill>
                <a:latin typeface="Platypi Medium" panose="020B0604020202020204" charset="0"/>
                <a:ea typeface="DM Sans Medium" pitchFamily="34" charset="-122"/>
                <a:cs typeface="Platypi Medium" panose="020B0604020202020204" charset="0"/>
              </a:rPr>
              <a:t>Bảo mật trong Microservice</a:t>
            </a:r>
            <a:endParaRPr lang="en-US" sz="4450" dirty="0">
              <a:latin typeface="Platypi Medium" panose="020B0604020202020204" charset="0"/>
              <a:cs typeface="Platypi Medium" panose="020B0604020202020204" charset="0"/>
            </a:endParaRPr>
          </a:p>
        </p:txBody>
      </p:sp>
      <p:sp>
        <p:nvSpPr>
          <p:cNvPr id="3" name="Text 1"/>
          <p:cNvSpPr/>
          <p:nvPr/>
        </p:nvSpPr>
        <p:spPr>
          <a:xfrm>
            <a:off x="1070491" y="2642727"/>
            <a:ext cx="2835235" cy="354330"/>
          </a:xfrm>
          <a:prstGeom prst="rect">
            <a:avLst/>
          </a:prstGeom>
          <a:noFill/>
          <a:ln/>
        </p:spPr>
        <p:txBody>
          <a:bodyPr wrap="none" lIns="0" tIns="0" rIns="0" bIns="0" rtlCol="0" anchor="t"/>
          <a:lstStyle/>
          <a:p>
            <a:pPr marL="0" indent="0">
              <a:lnSpc>
                <a:spcPts val="2750"/>
              </a:lnSpc>
              <a:buNone/>
            </a:pPr>
            <a:r>
              <a:rPr lang="en-US" sz="2200" dirty="0">
                <a:solidFill>
                  <a:srgbClr val="161613"/>
                </a:solidFill>
                <a:latin typeface="Platypi Medium" panose="020B0604020202020204" charset="0"/>
                <a:ea typeface="DM Sans Medium" pitchFamily="34" charset="-122"/>
                <a:cs typeface="Platypi Medium" panose="020B0604020202020204" charset="0"/>
              </a:rPr>
              <a:t>Xác thực Yêu cầu</a:t>
            </a:r>
            <a:endParaRPr lang="en-US" sz="2200" dirty="0">
              <a:latin typeface="Platypi Medium" panose="020B0604020202020204" charset="0"/>
              <a:cs typeface="Platypi Medium" panose="020B0604020202020204" charset="0"/>
            </a:endParaRPr>
          </a:p>
        </p:txBody>
      </p:sp>
      <p:sp>
        <p:nvSpPr>
          <p:cNvPr id="4" name="Text 2"/>
          <p:cNvSpPr/>
          <p:nvPr/>
        </p:nvSpPr>
        <p:spPr>
          <a:xfrm>
            <a:off x="1070491" y="3223871"/>
            <a:ext cx="6244709" cy="1088708"/>
          </a:xfrm>
          <a:prstGeom prst="rect">
            <a:avLst/>
          </a:prstGeom>
          <a:noFill/>
          <a:ln/>
        </p:spPr>
        <p:txBody>
          <a:bodyPr wrap="square" lIns="0" tIns="0" rIns="0" bIns="0" rtlCol="0" anchor="t"/>
          <a:lstStyle/>
          <a:p>
            <a:pPr marL="0" indent="0">
              <a:lnSpc>
                <a:spcPts val="2850"/>
              </a:lnSpc>
              <a:buNone/>
            </a:pPr>
            <a:r>
              <a:rPr lang="en-US" sz="1750" dirty="0">
                <a:solidFill>
                  <a:srgbClr val="161613"/>
                </a:solidFill>
                <a:latin typeface="Source Serif Pro" panose="02040603050405020204" pitchFamily="18" charset="0"/>
                <a:ea typeface="Source Serif Pro" panose="02040603050405020204" pitchFamily="18" charset="0"/>
                <a:cs typeface="Inter" pitchFamily="34" charset="-120"/>
              </a:rPr>
              <a:t>Gateway Service xác thực các yêu cầu, từ chối các yêu cầu không hợp lệ. JWT được sử dụng để xác thực yêu cầu riêng tư.</a:t>
            </a:r>
            <a:endParaRPr lang="en-US" sz="1750" dirty="0">
              <a:latin typeface="Source Serif Pro" panose="02040603050405020204" pitchFamily="18" charset="0"/>
              <a:ea typeface="Source Serif Pro" panose="02040603050405020204" pitchFamily="18" charset="0"/>
            </a:endParaRPr>
          </a:p>
        </p:txBody>
      </p:sp>
      <p:sp>
        <p:nvSpPr>
          <p:cNvPr id="5" name="Text 3"/>
          <p:cNvSpPr/>
          <p:nvPr/>
        </p:nvSpPr>
        <p:spPr>
          <a:xfrm>
            <a:off x="1070491" y="4679768"/>
            <a:ext cx="2835235" cy="354330"/>
          </a:xfrm>
          <a:prstGeom prst="rect">
            <a:avLst/>
          </a:prstGeom>
          <a:noFill/>
          <a:ln/>
        </p:spPr>
        <p:txBody>
          <a:bodyPr wrap="none" lIns="0" tIns="0" rIns="0" bIns="0" rtlCol="0" anchor="t"/>
          <a:lstStyle/>
          <a:p>
            <a:pPr marL="0" indent="0">
              <a:lnSpc>
                <a:spcPts val="2750"/>
              </a:lnSpc>
              <a:buNone/>
            </a:pPr>
            <a:r>
              <a:rPr lang="en-US" sz="2200" dirty="0">
                <a:solidFill>
                  <a:srgbClr val="161613"/>
                </a:solidFill>
                <a:latin typeface="Platypi Medium" panose="020B0604020202020204" charset="0"/>
                <a:ea typeface="DM Sans Medium" pitchFamily="34" charset="-122"/>
                <a:cs typeface="Platypi Medium" panose="020B0604020202020204" charset="0"/>
              </a:rPr>
              <a:t>Kiểm tra JWT</a:t>
            </a:r>
            <a:endParaRPr lang="en-US" sz="2200" dirty="0">
              <a:latin typeface="Platypi Medium" panose="020B0604020202020204" charset="0"/>
              <a:cs typeface="Platypi Medium" panose="020B0604020202020204" charset="0"/>
            </a:endParaRPr>
          </a:p>
        </p:txBody>
      </p:sp>
      <p:sp>
        <p:nvSpPr>
          <p:cNvPr id="6" name="Text 4"/>
          <p:cNvSpPr/>
          <p:nvPr/>
        </p:nvSpPr>
        <p:spPr>
          <a:xfrm>
            <a:off x="1070491" y="5260912"/>
            <a:ext cx="6244709" cy="725805"/>
          </a:xfrm>
          <a:prstGeom prst="rect">
            <a:avLst/>
          </a:prstGeom>
          <a:noFill/>
          <a:ln/>
        </p:spPr>
        <p:txBody>
          <a:bodyPr wrap="square" lIns="0" tIns="0" rIns="0" bIns="0" rtlCol="0" anchor="t"/>
          <a:lstStyle/>
          <a:p>
            <a:pPr marL="0" indent="0">
              <a:lnSpc>
                <a:spcPts val="2850"/>
              </a:lnSpc>
              <a:buNone/>
            </a:pPr>
            <a:r>
              <a:rPr lang="en-US" sz="1750" dirty="0">
                <a:solidFill>
                  <a:srgbClr val="161613"/>
                </a:solidFill>
                <a:latin typeface="Source Serif Pro" panose="02040603050405020204" pitchFamily="18" charset="0"/>
                <a:ea typeface="Source Serif Pro" panose="02040603050405020204" pitchFamily="18" charset="0"/>
                <a:cs typeface="Inter" pitchFamily="34" charset="-120"/>
              </a:rPr>
              <a:t>Kiểm tra chữ ký và thời hạn của JWT để đảm bảo tính bảo mật.</a:t>
            </a:r>
            <a:endParaRPr lang="en-US" sz="1750" dirty="0">
              <a:latin typeface="Source Serif Pro" panose="02040603050405020204" pitchFamily="18" charset="0"/>
              <a:ea typeface="Source Serif Pro" panose="02040603050405020204" pitchFamily="18" charset="0"/>
            </a:endParaRPr>
          </a:p>
        </p:txBody>
      </p:sp>
      <p:pic>
        <p:nvPicPr>
          <p:cNvPr id="7" name="Chỗ dành sẵn cho Hình ảnh 5" descr="Ảnh có chứa ảnh chụp màn hình, biểu đồ, vòng tròn, thiết kế&#10;&#10;Mô tả được tạo tự động">
            <a:extLst>
              <a:ext uri="{FF2B5EF4-FFF2-40B4-BE49-F238E27FC236}">
                <a16:creationId xmlns:a16="http://schemas.microsoft.com/office/drawing/2014/main" id="{6A6DF9E3-49C7-0147-3274-9B184567ECC8}"/>
              </a:ext>
            </a:extLst>
          </p:cNvPr>
          <p:cNvPicPr>
            <a:picLocks noChangeAspect="1"/>
          </p:cNvPicPr>
          <p:nvPr/>
        </p:nvPicPr>
        <p:blipFill>
          <a:blip r:embed="rId3"/>
          <a:srcRect l="4268" r="4268"/>
          <a:stretch>
            <a:fillRect/>
          </a:stretch>
        </p:blipFill>
        <p:spPr>
          <a:xfrm>
            <a:off x="7848600" y="1"/>
            <a:ext cx="6614159" cy="8229599"/>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6280190" y="2038112"/>
            <a:ext cx="7556421" cy="1417558"/>
          </a:xfrm>
          <a:prstGeom prst="rect">
            <a:avLst/>
          </a:prstGeom>
          <a:noFill/>
          <a:ln/>
        </p:spPr>
        <p:txBody>
          <a:bodyPr wrap="square" lIns="0" tIns="0" rIns="0" bIns="0" rtlCol="0" anchor="t"/>
          <a:lstStyle/>
          <a:p>
            <a:pPr marL="0" indent="0">
              <a:lnSpc>
                <a:spcPts val="5550"/>
              </a:lnSpc>
              <a:buNone/>
            </a:pPr>
            <a:r>
              <a:rPr lang="en-US" sz="4450" dirty="0">
                <a:solidFill>
                  <a:srgbClr val="161613"/>
                </a:solidFill>
                <a:latin typeface="Platypi Medium" panose="020B0604020202020204" charset="0"/>
                <a:ea typeface="DM Sans Medium" pitchFamily="34" charset="-122"/>
                <a:cs typeface="Platypi Medium" panose="020B0604020202020204" charset="0"/>
              </a:rPr>
              <a:t>Quản lý Dữ liệu trong Microservice</a:t>
            </a:r>
            <a:endParaRPr lang="en-US" sz="4450" dirty="0">
              <a:latin typeface="Platypi Medium" panose="020B0604020202020204" charset="0"/>
              <a:cs typeface="Platypi Medium" panose="020B0604020202020204" charset="0"/>
            </a:endParaRPr>
          </a:p>
        </p:txBody>
      </p:sp>
      <p:sp>
        <p:nvSpPr>
          <p:cNvPr id="4" name="Shape 1"/>
          <p:cNvSpPr/>
          <p:nvPr/>
        </p:nvSpPr>
        <p:spPr>
          <a:xfrm>
            <a:off x="6280190" y="3795832"/>
            <a:ext cx="3664863" cy="2395657"/>
          </a:xfrm>
          <a:prstGeom prst="roundRect">
            <a:avLst>
              <a:gd name="adj" fmla="val 1420"/>
            </a:avLst>
          </a:prstGeom>
          <a:solidFill>
            <a:srgbClr val="EDEBE3"/>
          </a:solidFill>
          <a:ln/>
        </p:spPr>
        <p:txBody>
          <a:bodyPr/>
          <a:lstStyle/>
          <a:p>
            <a:endParaRPr lang="en-US"/>
          </a:p>
        </p:txBody>
      </p:sp>
      <p:sp>
        <p:nvSpPr>
          <p:cNvPr id="5" name="Text 2"/>
          <p:cNvSpPr/>
          <p:nvPr/>
        </p:nvSpPr>
        <p:spPr>
          <a:xfrm>
            <a:off x="6507004" y="4022646"/>
            <a:ext cx="2835235" cy="354330"/>
          </a:xfrm>
          <a:prstGeom prst="rect">
            <a:avLst/>
          </a:prstGeom>
          <a:noFill/>
          <a:ln/>
        </p:spPr>
        <p:txBody>
          <a:bodyPr wrap="none" lIns="0" tIns="0" rIns="0" bIns="0" rtlCol="0" anchor="t"/>
          <a:lstStyle/>
          <a:p>
            <a:pPr marL="0" indent="0">
              <a:lnSpc>
                <a:spcPts val="2750"/>
              </a:lnSpc>
              <a:buNone/>
            </a:pPr>
            <a:r>
              <a:rPr lang="en-US" sz="2200" dirty="0">
                <a:solidFill>
                  <a:srgbClr val="161613"/>
                </a:solidFill>
                <a:latin typeface="Platypi Medium" panose="020B0604020202020204" charset="0"/>
                <a:ea typeface="DM Sans Medium" pitchFamily="34" charset="-122"/>
                <a:cs typeface="Platypi Medium" panose="020B0604020202020204" charset="0"/>
              </a:rPr>
              <a:t>Giao tiếp Đồng bộ</a:t>
            </a:r>
            <a:endParaRPr lang="en-US" sz="2200" dirty="0">
              <a:latin typeface="Platypi Medium" panose="020B0604020202020204" charset="0"/>
              <a:cs typeface="Platypi Medium" panose="020B0604020202020204" charset="0"/>
            </a:endParaRPr>
          </a:p>
        </p:txBody>
      </p:sp>
      <p:sp>
        <p:nvSpPr>
          <p:cNvPr id="6" name="Text 3"/>
          <p:cNvSpPr/>
          <p:nvPr/>
        </p:nvSpPr>
        <p:spPr>
          <a:xfrm>
            <a:off x="6507004" y="4513064"/>
            <a:ext cx="3211235" cy="1451610"/>
          </a:xfrm>
          <a:prstGeom prst="rect">
            <a:avLst/>
          </a:prstGeom>
          <a:noFill/>
          <a:ln/>
        </p:spPr>
        <p:txBody>
          <a:bodyPr wrap="square" lIns="0" tIns="0" rIns="0" bIns="0" rtlCol="0" anchor="t"/>
          <a:lstStyle/>
          <a:p>
            <a:pPr marL="0" indent="0">
              <a:lnSpc>
                <a:spcPts val="2850"/>
              </a:lnSpc>
              <a:buNone/>
            </a:pPr>
            <a:r>
              <a:rPr lang="en-US" sz="1750" dirty="0">
                <a:solidFill>
                  <a:srgbClr val="161613"/>
                </a:solidFill>
                <a:latin typeface="Source Serif Pro" panose="02040603050405020204" pitchFamily="18" charset="0"/>
                <a:ea typeface="Source Serif Pro" panose="02040603050405020204" pitchFamily="18" charset="0"/>
                <a:cs typeface="Inter" pitchFamily="34" charset="-120"/>
              </a:rPr>
              <a:t>Các services giao tiếp với nhau thông qua HTTP, chờ phản hồi trước khi tiếp tục xử lý.</a:t>
            </a:r>
            <a:endParaRPr lang="en-US" sz="1750" dirty="0">
              <a:latin typeface="Source Serif Pro" panose="02040603050405020204" pitchFamily="18" charset="0"/>
              <a:ea typeface="Source Serif Pro" panose="02040603050405020204" pitchFamily="18" charset="0"/>
            </a:endParaRPr>
          </a:p>
        </p:txBody>
      </p:sp>
      <p:sp>
        <p:nvSpPr>
          <p:cNvPr id="7" name="Shape 4"/>
          <p:cNvSpPr/>
          <p:nvPr/>
        </p:nvSpPr>
        <p:spPr>
          <a:xfrm>
            <a:off x="10171867" y="3795832"/>
            <a:ext cx="3664863" cy="2395657"/>
          </a:xfrm>
          <a:prstGeom prst="roundRect">
            <a:avLst>
              <a:gd name="adj" fmla="val 1420"/>
            </a:avLst>
          </a:prstGeom>
          <a:solidFill>
            <a:srgbClr val="EDEBE3"/>
          </a:solidFill>
          <a:ln/>
        </p:spPr>
        <p:txBody>
          <a:bodyPr/>
          <a:lstStyle/>
          <a:p>
            <a:endParaRPr lang="en-US"/>
          </a:p>
        </p:txBody>
      </p:sp>
      <p:sp>
        <p:nvSpPr>
          <p:cNvPr id="8" name="Text 5"/>
          <p:cNvSpPr/>
          <p:nvPr/>
        </p:nvSpPr>
        <p:spPr>
          <a:xfrm>
            <a:off x="10398681" y="4022646"/>
            <a:ext cx="2918341" cy="354330"/>
          </a:xfrm>
          <a:prstGeom prst="rect">
            <a:avLst/>
          </a:prstGeom>
          <a:noFill/>
          <a:ln/>
        </p:spPr>
        <p:txBody>
          <a:bodyPr wrap="none" lIns="0" tIns="0" rIns="0" bIns="0" rtlCol="0" anchor="t"/>
          <a:lstStyle/>
          <a:p>
            <a:pPr marL="0" indent="0">
              <a:lnSpc>
                <a:spcPts val="2750"/>
              </a:lnSpc>
              <a:buNone/>
            </a:pPr>
            <a:r>
              <a:rPr lang="en-US" sz="2200" dirty="0">
                <a:solidFill>
                  <a:srgbClr val="161613"/>
                </a:solidFill>
                <a:latin typeface="Platypi Medium" panose="020B0604020202020204" charset="0"/>
                <a:ea typeface="DM Sans Medium" pitchFamily="34" charset="-122"/>
                <a:cs typeface="Platypi Medium" panose="020B0604020202020204" charset="0"/>
              </a:rPr>
              <a:t>Giao tiếp Bất đồng bộ</a:t>
            </a:r>
            <a:endParaRPr lang="en-US" sz="2200" dirty="0">
              <a:latin typeface="Platypi Medium" panose="020B0604020202020204" charset="0"/>
              <a:cs typeface="Platypi Medium" panose="020B0604020202020204" charset="0"/>
            </a:endParaRPr>
          </a:p>
        </p:txBody>
      </p:sp>
      <p:sp>
        <p:nvSpPr>
          <p:cNvPr id="9" name="Text 6"/>
          <p:cNvSpPr/>
          <p:nvPr/>
        </p:nvSpPr>
        <p:spPr>
          <a:xfrm>
            <a:off x="10398681" y="4513064"/>
            <a:ext cx="3211235" cy="1451610"/>
          </a:xfrm>
          <a:prstGeom prst="rect">
            <a:avLst/>
          </a:prstGeom>
          <a:noFill/>
          <a:ln/>
        </p:spPr>
        <p:txBody>
          <a:bodyPr wrap="square" lIns="0" tIns="0" rIns="0" bIns="0" rtlCol="0" anchor="t"/>
          <a:lstStyle/>
          <a:p>
            <a:pPr marL="0" indent="0">
              <a:lnSpc>
                <a:spcPts val="2850"/>
              </a:lnSpc>
              <a:buNone/>
            </a:pPr>
            <a:r>
              <a:rPr lang="en-US" sz="1750" dirty="0">
                <a:solidFill>
                  <a:srgbClr val="161613"/>
                </a:solidFill>
                <a:latin typeface="Source Serif Pro" panose="02040603050405020204" pitchFamily="18" charset="0"/>
                <a:ea typeface="Source Serif Pro" panose="02040603050405020204" pitchFamily="18" charset="0"/>
                <a:cs typeface="Inter" pitchFamily="34" charset="-120"/>
              </a:rPr>
              <a:t>Các services sử dụng Message Queue (Kafka, RabbitMQ) để giao tiếp mà không cần chờ phản hồi.</a:t>
            </a:r>
            <a:endParaRPr lang="en-US" sz="1750" dirty="0">
              <a:latin typeface="Source Serif Pro" panose="02040603050405020204" pitchFamily="18" charset="0"/>
              <a:ea typeface="Source Serif Pro" panose="02040603050405020204" pitchFamily="18" charset="0"/>
            </a:endParaRPr>
          </a:p>
        </p:txBody>
      </p:sp>
      <p:pic>
        <p:nvPicPr>
          <p:cNvPr id="10" name="Image 0" descr="preencoded.png">
            <a:extLst>
              <a:ext uri="{FF2B5EF4-FFF2-40B4-BE49-F238E27FC236}">
                <a16:creationId xmlns:a16="http://schemas.microsoft.com/office/drawing/2014/main" id="{E9D84231-3AF5-DB96-22EE-F55CC811F0E2}"/>
              </a:ext>
            </a:extLst>
          </p:cNvPr>
          <p:cNvPicPr>
            <a:picLocks noChangeAspect="1"/>
          </p:cNvPicPr>
          <p:nvPr/>
        </p:nvPicPr>
        <p:blipFill>
          <a:blip r:embed="rId3"/>
          <a:stretch>
            <a:fillRect/>
          </a:stretch>
        </p:blipFill>
        <p:spPr>
          <a:xfrm>
            <a:off x="0" y="84415"/>
            <a:ext cx="5486400" cy="8230791"/>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75"/>
        <p:cNvGrpSpPr/>
        <p:nvPr/>
      </p:nvGrpSpPr>
      <p:grpSpPr>
        <a:xfrm>
          <a:off x="0" y="0"/>
          <a:ext cx="0" cy="0"/>
          <a:chOff x="0" y="0"/>
          <a:chExt cx="0" cy="0"/>
        </a:xfrm>
      </p:grpSpPr>
      <p:sp>
        <p:nvSpPr>
          <p:cNvPr id="12" name="Text 0"/>
          <p:cNvSpPr/>
          <p:nvPr/>
        </p:nvSpPr>
        <p:spPr>
          <a:xfrm>
            <a:off x="2189369" y="1032240"/>
            <a:ext cx="9014925" cy="1451610"/>
          </a:xfrm>
          <a:prstGeom prst="rect">
            <a:avLst/>
          </a:prstGeom>
          <a:noFill/>
          <a:ln/>
        </p:spPr>
        <p:txBody>
          <a:bodyPr wrap="square" lIns="0" tIns="0" rIns="0" bIns="0" rtlCol="0" anchor="t"/>
          <a:lstStyle/>
          <a:p>
            <a:pPr marL="0" indent="0">
              <a:lnSpc>
                <a:spcPts val="5550"/>
              </a:lnSpc>
              <a:buNone/>
            </a:pPr>
            <a:r>
              <a:rPr lang="en-US" sz="4450" dirty="0">
                <a:solidFill>
                  <a:srgbClr val="161613"/>
                </a:solidFill>
                <a:latin typeface="Platypi Medium" panose="020B0604020202020204" charset="0"/>
                <a:ea typeface="DM Sans Medium" pitchFamily="34" charset="-122"/>
                <a:cs typeface="Platypi Medium" panose="020B0604020202020204" charset="0"/>
              </a:rPr>
              <a:t>Tối ưu Hiệu suất trong Microservice</a:t>
            </a:r>
            <a:endParaRPr lang="en-US" sz="4450" dirty="0">
              <a:latin typeface="Platypi Medium" panose="020B0604020202020204" charset="0"/>
              <a:cs typeface="Platypi Medium" panose="020B0604020202020204" charset="0"/>
            </a:endParaRPr>
          </a:p>
        </p:txBody>
      </p:sp>
      <p:sp>
        <p:nvSpPr>
          <p:cNvPr id="13" name="Shape 1"/>
          <p:cNvSpPr/>
          <p:nvPr/>
        </p:nvSpPr>
        <p:spPr>
          <a:xfrm>
            <a:off x="3644874" y="2812865"/>
            <a:ext cx="510302" cy="510302"/>
          </a:xfrm>
          <a:prstGeom prst="roundRect">
            <a:avLst>
              <a:gd name="adj" fmla="val 6667"/>
            </a:avLst>
          </a:prstGeom>
          <a:solidFill>
            <a:srgbClr val="EDEBE3"/>
          </a:solidFill>
          <a:ln/>
        </p:spPr>
        <p:txBody>
          <a:bodyPr/>
          <a:lstStyle/>
          <a:p>
            <a:endParaRPr lang="en-US"/>
          </a:p>
        </p:txBody>
      </p:sp>
      <p:sp>
        <p:nvSpPr>
          <p:cNvPr id="14" name="Text 2"/>
          <p:cNvSpPr/>
          <p:nvPr/>
        </p:nvSpPr>
        <p:spPr>
          <a:xfrm>
            <a:off x="3844184" y="2897876"/>
            <a:ext cx="111681" cy="340281"/>
          </a:xfrm>
          <a:prstGeom prst="rect">
            <a:avLst/>
          </a:prstGeom>
          <a:noFill/>
          <a:ln/>
        </p:spPr>
        <p:txBody>
          <a:bodyPr wrap="none" lIns="0" tIns="0" rIns="0" bIns="0" rtlCol="0" anchor="t"/>
          <a:lstStyle/>
          <a:p>
            <a:pPr marL="0" indent="0" algn="ctr">
              <a:lnSpc>
                <a:spcPts val="2650"/>
              </a:lnSpc>
              <a:buNone/>
            </a:pPr>
            <a:r>
              <a:rPr lang="en-US" sz="2650" dirty="0">
                <a:solidFill>
                  <a:srgbClr val="161613"/>
                </a:solidFill>
                <a:latin typeface="DM Sans Medium" pitchFamily="34" charset="0"/>
                <a:ea typeface="DM Sans Medium" pitchFamily="34" charset="-122"/>
                <a:cs typeface="DM Sans Medium" pitchFamily="34" charset="-120"/>
              </a:rPr>
              <a:t>1</a:t>
            </a:r>
            <a:endParaRPr lang="en-US" sz="2650" dirty="0"/>
          </a:p>
        </p:txBody>
      </p:sp>
      <p:sp>
        <p:nvSpPr>
          <p:cNvPr id="15" name="Text 3"/>
          <p:cNvSpPr/>
          <p:nvPr/>
        </p:nvSpPr>
        <p:spPr>
          <a:xfrm>
            <a:off x="4381990" y="2812865"/>
            <a:ext cx="2835235" cy="354330"/>
          </a:xfrm>
          <a:prstGeom prst="rect">
            <a:avLst/>
          </a:prstGeom>
          <a:noFill/>
          <a:ln/>
        </p:spPr>
        <p:txBody>
          <a:bodyPr wrap="none" lIns="0" tIns="0" rIns="0" bIns="0" rtlCol="0" anchor="t"/>
          <a:lstStyle/>
          <a:p>
            <a:pPr marL="0" indent="0">
              <a:lnSpc>
                <a:spcPts val="2750"/>
              </a:lnSpc>
              <a:buNone/>
            </a:pPr>
            <a:r>
              <a:rPr lang="en-US" sz="2200" dirty="0">
                <a:solidFill>
                  <a:srgbClr val="161613"/>
                </a:solidFill>
                <a:latin typeface="Platypi Medium" panose="020B0604020202020204" charset="0"/>
                <a:ea typeface="DM Sans Medium" pitchFamily="34" charset="-122"/>
                <a:cs typeface="Platypi Medium" panose="020B0604020202020204" charset="0"/>
              </a:rPr>
              <a:t>Caching Client</a:t>
            </a:r>
            <a:endParaRPr lang="en-US" sz="2200" dirty="0">
              <a:latin typeface="Platypi Medium" panose="020B0604020202020204" charset="0"/>
              <a:cs typeface="Platypi Medium" panose="020B0604020202020204" charset="0"/>
            </a:endParaRPr>
          </a:p>
        </p:txBody>
      </p:sp>
      <p:sp>
        <p:nvSpPr>
          <p:cNvPr id="16" name="Text 4"/>
          <p:cNvSpPr/>
          <p:nvPr/>
        </p:nvSpPr>
        <p:spPr>
          <a:xfrm>
            <a:off x="4381990" y="3303284"/>
            <a:ext cx="2927747" cy="1088708"/>
          </a:xfrm>
          <a:prstGeom prst="rect">
            <a:avLst/>
          </a:prstGeom>
          <a:noFill/>
          <a:ln/>
        </p:spPr>
        <p:txBody>
          <a:bodyPr wrap="square" lIns="0" tIns="0" rIns="0" bIns="0" rtlCol="0" anchor="t"/>
          <a:lstStyle/>
          <a:p>
            <a:pPr marL="0" indent="0">
              <a:lnSpc>
                <a:spcPts val="2850"/>
              </a:lnSpc>
              <a:buNone/>
            </a:pPr>
            <a:r>
              <a:rPr lang="en-US" sz="1750" dirty="0">
                <a:solidFill>
                  <a:srgbClr val="161613"/>
                </a:solidFill>
                <a:latin typeface="Source Serif Pro" panose="02040603050405020204" pitchFamily="18" charset="0"/>
                <a:ea typeface="Source Serif Pro" panose="02040603050405020204" pitchFamily="18" charset="0"/>
                <a:cs typeface="Inter" pitchFamily="34" charset="-120"/>
              </a:rPr>
              <a:t>Next.js cung cấp hệ thống cache để tăng tốc độ xử lý ứng dụng.</a:t>
            </a:r>
            <a:endParaRPr lang="en-US" sz="1750" dirty="0">
              <a:latin typeface="Source Serif Pro" panose="02040603050405020204" pitchFamily="18" charset="0"/>
              <a:ea typeface="Source Serif Pro" panose="02040603050405020204" pitchFamily="18" charset="0"/>
            </a:endParaRPr>
          </a:p>
        </p:txBody>
      </p:sp>
      <p:sp>
        <p:nvSpPr>
          <p:cNvPr id="17" name="Shape 5"/>
          <p:cNvSpPr/>
          <p:nvPr/>
        </p:nvSpPr>
        <p:spPr>
          <a:xfrm>
            <a:off x="7539431" y="2785796"/>
            <a:ext cx="510302" cy="510302"/>
          </a:xfrm>
          <a:prstGeom prst="roundRect">
            <a:avLst>
              <a:gd name="adj" fmla="val 6667"/>
            </a:avLst>
          </a:prstGeom>
          <a:solidFill>
            <a:srgbClr val="EDEBE3"/>
          </a:solidFill>
          <a:ln/>
        </p:spPr>
        <p:txBody>
          <a:bodyPr/>
          <a:lstStyle/>
          <a:p>
            <a:endParaRPr lang="en-US"/>
          </a:p>
        </p:txBody>
      </p:sp>
      <p:sp>
        <p:nvSpPr>
          <p:cNvPr id="18" name="Text 6"/>
          <p:cNvSpPr/>
          <p:nvPr/>
        </p:nvSpPr>
        <p:spPr>
          <a:xfrm>
            <a:off x="7696355" y="2870807"/>
            <a:ext cx="196334" cy="340281"/>
          </a:xfrm>
          <a:prstGeom prst="rect">
            <a:avLst/>
          </a:prstGeom>
          <a:noFill/>
          <a:ln/>
        </p:spPr>
        <p:txBody>
          <a:bodyPr wrap="none" lIns="0" tIns="0" rIns="0" bIns="0" rtlCol="0" anchor="t"/>
          <a:lstStyle/>
          <a:p>
            <a:pPr marL="0" indent="0" algn="ctr">
              <a:lnSpc>
                <a:spcPts val="2650"/>
              </a:lnSpc>
              <a:buNone/>
            </a:pPr>
            <a:r>
              <a:rPr lang="en-US" sz="2650" dirty="0">
                <a:solidFill>
                  <a:srgbClr val="161613"/>
                </a:solidFill>
                <a:latin typeface="DM Sans Medium" pitchFamily="34" charset="0"/>
                <a:ea typeface="DM Sans Medium" pitchFamily="34" charset="-122"/>
                <a:cs typeface="DM Sans Medium" pitchFamily="34" charset="-120"/>
              </a:rPr>
              <a:t>2</a:t>
            </a:r>
            <a:endParaRPr lang="en-US" sz="2650" dirty="0"/>
          </a:p>
        </p:txBody>
      </p:sp>
      <p:sp>
        <p:nvSpPr>
          <p:cNvPr id="19" name="Text 7"/>
          <p:cNvSpPr/>
          <p:nvPr/>
        </p:nvSpPr>
        <p:spPr>
          <a:xfrm>
            <a:off x="8276547" y="2785796"/>
            <a:ext cx="2835235" cy="354330"/>
          </a:xfrm>
          <a:prstGeom prst="rect">
            <a:avLst/>
          </a:prstGeom>
          <a:noFill/>
          <a:ln/>
        </p:spPr>
        <p:txBody>
          <a:bodyPr wrap="none" lIns="0" tIns="0" rIns="0" bIns="0" rtlCol="0" anchor="t"/>
          <a:lstStyle/>
          <a:p>
            <a:pPr marL="0" indent="0">
              <a:lnSpc>
                <a:spcPts val="2750"/>
              </a:lnSpc>
              <a:buNone/>
            </a:pPr>
            <a:r>
              <a:rPr lang="en-US" sz="2200" dirty="0">
                <a:solidFill>
                  <a:srgbClr val="161613"/>
                </a:solidFill>
                <a:latin typeface="Platypi Medium" panose="020B0604020202020204" charset="0"/>
                <a:ea typeface="DM Sans Medium" pitchFamily="34" charset="-122"/>
                <a:cs typeface="Platypi Medium" panose="020B0604020202020204" charset="0"/>
              </a:rPr>
              <a:t>Caching Server</a:t>
            </a:r>
            <a:endParaRPr lang="en-US" sz="2200" dirty="0">
              <a:latin typeface="Platypi Medium" panose="020B0604020202020204" charset="0"/>
              <a:cs typeface="Platypi Medium" panose="020B0604020202020204" charset="0"/>
            </a:endParaRPr>
          </a:p>
        </p:txBody>
      </p:sp>
      <p:sp>
        <p:nvSpPr>
          <p:cNvPr id="20" name="Text 8"/>
          <p:cNvSpPr/>
          <p:nvPr/>
        </p:nvSpPr>
        <p:spPr>
          <a:xfrm>
            <a:off x="8276547" y="3276215"/>
            <a:ext cx="2927747" cy="1451610"/>
          </a:xfrm>
          <a:prstGeom prst="rect">
            <a:avLst/>
          </a:prstGeom>
          <a:noFill/>
          <a:ln/>
        </p:spPr>
        <p:txBody>
          <a:bodyPr wrap="square" lIns="0" tIns="0" rIns="0" bIns="0" rtlCol="0" anchor="t"/>
          <a:lstStyle/>
          <a:p>
            <a:pPr marL="0" indent="0">
              <a:lnSpc>
                <a:spcPts val="2850"/>
              </a:lnSpc>
              <a:buNone/>
            </a:pPr>
            <a:r>
              <a:rPr lang="en-US" sz="1750" dirty="0">
                <a:solidFill>
                  <a:srgbClr val="161613"/>
                </a:solidFill>
                <a:latin typeface="Source Serif Pro" panose="02040603050405020204" pitchFamily="18" charset="0"/>
                <a:ea typeface="Source Serif Pro" panose="02040603050405020204" pitchFamily="18" charset="0"/>
                <a:cs typeface="Inter" pitchFamily="34" charset="-120"/>
              </a:rPr>
              <a:t>Redis được sử dụng để cache dữ liệu thường xuyên truy cập, tăng tốc độ server.</a:t>
            </a:r>
            <a:endParaRPr lang="en-US" sz="1750" dirty="0">
              <a:latin typeface="Source Serif Pro" panose="02040603050405020204" pitchFamily="18" charset="0"/>
              <a:ea typeface="Source Serif Pro" panose="02040603050405020204" pitchFamily="18" charset="0"/>
            </a:endParaRPr>
          </a:p>
        </p:txBody>
      </p:sp>
      <p:sp>
        <p:nvSpPr>
          <p:cNvPr id="21" name="Shape 9"/>
          <p:cNvSpPr/>
          <p:nvPr/>
        </p:nvSpPr>
        <p:spPr>
          <a:xfrm>
            <a:off x="3644874" y="5370871"/>
            <a:ext cx="510302" cy="510302"/>
          </a:xfrm>
          <a:prstGeom prst="roundRect">
            <a:avLst>
              <a:gd name="adj" fmla="val 6667"/>
            </a:avLst>
          </a:prstGeom>
          <a:solidFill>
            <a:srgbClr val="EDEBE3"/>
          </a:solidFill>
          <a:ln/>
        </p:spPr>
        <p:txBody>
          <a:bodyPr/>
          <a:lstStyle/>
          <a:p>
            <a:endParaRPr lang="en-US"/>
          </a:p>
        </p:txBody>
      </p:sp>
      <p:sp>
        <p:nvSpPr>
          <p:cNvPr id="22" name="Text 10"/>
          <p:cNvSpPr/>
          <p:nvPr/>
        </p:nvSpPr>
        <p:spPr>
          <a:xfrm>
            <a:off x="3798941" y="5455881"/>
            <a:ext cx="202168" cy="340281"/>
          </a:xfrm>
          <a:prstGeom prst="rect">
            <a:avLst/>
          </a:prstGeom>
          <a:noFill/>
          <a:ln/>
        </p:spPr>
        <p:txBody>
          <a:bodyPr wrap="none" lIns="0" tIns="0" rIns="0" bIns="0" rtlCol="0" anchor="t"/>
          <a:lstStyle/>
          <a:p>
            <a:pPr marL="0" indent="0" algn="ctr">
              <a:lnSpc>
                <a:spcPts val="2650"/>
              </a:lnSpc>
              <a:buNone/>
            </a:pPr>
            <a:r>
              <a:rPr lang="en-US" sz="2650" dirty="0">
                <a:solidFill>
                  <a:srgbClr val="161613"/>
                </a:solidFill>
                <a:latin typeface="DM Sans Medium" pitchFamily="34" charset="0"/>
                <a:ea typeface="DM Sans Medium" pitchFamily="34" charset="-122"/>
                <a:cs typeface="DM Sans Medium" pitchFamily="34" charset="-120"/>
              </a:rPr>
              <a:t>3</a:t>
            </a:r>
            <a:endParaRPr lang="en-US" sz="2650" dirty="0"/>
          </a:p>
        </p:txBody>
      </p:sp>
      <p:sp>
        <p:nvSpPr>
          <p:cNvPr id="23" name="Text 11"/>
          <p:cNvSpPr/>
          <p:nvPr/>
        </p:nvSpPr>
        <p:spPr>
          <a:xfrm>
            <a:off x="4381990" y="5370871"/>
            <a:ext cx="2835235" cy="354330"/>
          </a:xfrm>
          <a:prstGeom prst="rect">
            <a:avLst/>
          </a:prstGeom>
          <a:noFill/>
          <a:ln/>
        </p:spPr>
        <p:txBody>
          <a:bodyPr wrap="none" lIns="0" tIns="0" rIns="0" bIns="0" rtlCol="0" anchor="t"/>
          <a:lstStyle/>
          <a:p>
            <a:pPr marL="0" indent="0">
              <a:lnSpc>
                <a:spcPts val="2750"/>
              </a:lnSpc>
              <a:buNone/>
            </a:pPr>
            <a:r>
              <a:rPr lang="en-US" sz="2200" dirty="0">
                <a:solidFill>
                  <a:srgbClr val="161613"/>
                </a:solidFill>
                <a:latin typeface="Platypi Medium" panose="020B0604020202020204" charset="0"/>
                <a:ea typeface="DM Sans Medium" pitchFamily="34" charset="-122"/>
                <a:cs typeface="Platypi Medium" panose="020B0604020202020204" charset="0"/>
              </a:rPr>
              <a:t>Phân vùng Dữ liệu</a:t>
            </a:r>
            <a:endParaRPr lang="en-US" sz="2200" dirty="0">
              <a:latin typeface="Platypi Medium" panose="020B0604020202020204" charset="0"/>
              <a:cs typeface="Platypi Medium" panose="020B0604020202020204" charset="0"/>
            </a:endParaRPr>
          </a:p>
        </p:txBody>
      </p:sp>
      <p:sp>
        <p:nvSpPr>
          <p:cNvPr id="24" name="Text 12"/>
          <p:cNvSpPr/>
          <p:nvPr/>
        </p:nvSpPr>
        <p:spPr>
          <a:xfrm>
            <a:off x="4381990" y="5861289"/>
            <a:ext cx="6819305" cy="362903"/>
          </a:xfrm>
          <a:prstGeom prst="rect">
            <a:avLst/>
          </a:prstGeom>
          <a:noFill/>
          <a:ln/>
        </p:spPr>
        <p:txBody>
          <a:bodyPr wrap="none" lIns="0" tIns="0" rIns="0" bIns="0" rtlCol="0" anchor="t"/>
          <a:lstStyle/>
          <a:p>
            <a:pPr marL="0" indent="0">
              <a:lnSpc>
                <a:spcPts val="2850"/>
              </a:lnSpc>
              <a:buNone/>
            </a:pPr>
            <a:r>
              <a:rPr lang="en-US" sz="1750" dirty="0">
                <a:solidFill>
                  <a:srgbClr val="161613"/>
                </a:solidFill>
                <a:latin typeface="Source Serif Pro" panose="02040603050405020204" pitchFamily="18" charset="0"/>
                <a:ea typeface="Source Serif Pro" panose="02040603050405020204" pitchFamily="18" charset="0"/>
                <a:cs typeface="Inter" pitchFamily="34" charset="-120"/>
              </a:rPr>
              <a:t>Phân chia bảng lớn để cải thiện hiệu suất truy vấn.</a:t>
            </a:r>
            <a:endParaRPr lang="en-US" sz="1750" dirty="0">
              <a:latin typeface="Source Serif Pro" panose="02040603050405020204" pitchFamily="18" charset="0"/>
              <a:ea typeface="Source Serif Pro" panose="02040603050405020204" pitchFamily="18"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oogle Shape;3476;p54">
            <a:extLst>
              <a:ext uri="{FF2B5EF4-FFF2-40B4-BE49-F238E27FC236}">
                <a16:creationId xmlns:a16="http://schemas.microsoft.com/office/drawing/2014/main" id="{1EE2A539-4C97-9081-88AB-22ED762322BF}"/>
              </a:ext>
            </a:extLst>
          </p:cNvPr>
          <p:cNvGrpSpPr/>
          <p:nvPr/>
        </p:nvGrpSpPr>
        <p:grpSpPr>
          <a:xfrm>
            <a:off x="3011424" y="1962912"/>
            <a:ext cx="7985760" cy="5193792"/>
            <a:chOff x="2183288" y="3555572"/>
            <a:chExt cx="1136241" cy="835873"/>
          </a:xfrm>
        </p:grpSpPr>
        <p:sp>
          <p:nvSpPr>
            <p:cNvPr id="3" name="Google Shape;3477;p54">
              <a:extLst>
                <a:ext uri="{FF2B5EF4-FFF2-40B4-BE49-F238E27FC236}">
                  <a16:creationId xmlns:a16="http://schemas.microsoft.com/office/drawing/2014/main" id="{0D1E2283-23E2-1AE2-EA90-1051F2A415C8}"/>
                </a:ext>
              </a:extLst>
            </p:cNvPr>
            <p:cNvSpPr/>
            <p:nvPr/>
          </p:nvSpPr>
          <p:spPr>
            <a:xfrm>
              <a:off x="2673740"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146280" tIns="146280" rIns="146280" bIns="146280" anchor="ctr" anchorCtr="0">
              <a:noAutofit/>
            </a:bodyPr>
            <a:lstStyle/>
            <a:p>
              <a:endParaRPr sz="2880"/>
            </a:p>
          </p:txBody>
        </p:sp>
        <p:grpSp>
          <p:nvGrpSpPr>
            <p:cNvPr id="4" name="Google Shape;3478;p54">
              <a:extLst>
                <a:ext uri="{FF2B5EF4-FFF2-40B4-BE49-F238E27FC236}">
                  <a16:creationId xmlns:a16="http://schemas.microsoft.com/office/drawing/2014/main" id="{F1AFE393-1AC4-5C93-27FD-9939DE79283D}"/>
                </a:ext>
              </a:extLst>
            </p:cNvPr>
            <p:cNvGrpSpPr/>
            <p:nvPr/>
          </p:nvGrpSpPr>
          <p:grpSpPr>
            <a:xfrm>
              <a:off x="2205895" y="3637269"/>
              <a:ext cx="1089848" cy="724993"/>
              <a:chOff x="2205895" y="3637269"/>
              <a:chExt cx="1089848" cy="724993"/>
            </a:xfrm>
          </p:grpSpPr>
          <p:sp>
            <p:nvSpPr>
              <p:cNvPr id="18" name="Google Shape;3479;p54">
                <a:extLst>
                  <a:ext uri="{FF2B5EF4-FFF2-40B4-BE49-F238E27FC236}">
                    <a16:creationId xmlns:a16="http://schemas.microsoft.com/office/drawing/2014/main" id="{3C104F9F-4288-B404-F811-6B8F0B5074F4}"/>
                  </a:ext>
                </a:extLst>
              </p:cNvPr>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146280" tIns="146280" rIns="146280" bIns="146280" anchor="ctr" anchorCtr="0">
                <a:noAutofit/>
              </a:bodyPr>
              <a:lstStyle/>
              <a:p>
                <a:endParaRPr sz="2880"/>
              </a:p>
            </p:txBody>
          </p:sp>
          <p:sp>
            <p:nvSpPr>
              <p:cNvPr id="19" name="Google Shape;3480;p54">
                <a:extLst>
                  <a:ext uri="{FF2B5EF4-FFF2-40B4-BE49-F238E27FC236}">
                    <a16:creationId xmlns:a16="http://schemas.microsoft.com/office/drawing/2014/main" id="{6870C8FA-0D78-2298-D130-744D2D3AF833}"/>
                  </a:ext>
                </a:extLst>
              </p:cNvPr>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146280" tIns="146280" rIns="146280" bIns="146280" anchor="ctr" anchorCtr="0">
                <a:noAutofit/>
              </a:bodyPr>
              <a:lstStyle/>
              <a:p>
                <a:endParaRPr sz="2880"/>
              </a:p>
            </p:txBody>
          </p:sp>
          <p:sp>
            <p:nvSpPr>
              <p:cNvPr id="20" name="Google Shape;3481;p54">
                <a:extLst>
                  <a:ext uri="{FF2B5EF4-FFF2-40B4-BE49-F238E27FC236}">
                    <a16:creationId xmlns:a16="http://schemas.microsoft.com/office/drawing/2014/main" id="{5022CBD5-B790-BC10-B5BD-13D259FD6ED1}"/>
                  </a:ext>
                </a:extLst>
              </p:cNvPr>
              <p:cNvSpPr/>
              <p:nvPr/>
            </p:nvSpPr>
            <p:spPr>
              <a:xfrm>
                <a:off x="2487003" y="3847747"/>
                <a:ext cx="80874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146280" tIns="146280" rIns="146280" bIns="146280" anchor="ctr" anchorCtr="0">
                <a:noAutofit/>
              </a:bodyPr>
              <a:lstStyle/>
              <a:p>
                <a:endParaRPr sz="2880"/>
              </a:p>
            </p:txBody>
          </p:sp>
          <p:sp>
            <p:nvSpPr>
              <p:cNvPr id="21" name="Google Shape;3482;p54">
                <a:extLst>
                  <a:ext uri="{FF2B5EF4-FFF2-40B4-BE49-F238E27FC236}">
                    <a16:creationId xmlns:a16="http://schemas.microsoft.com/office/drawing/2014/main" id="{13F6E499-52F9-D992-755D-FA459065B354}"/>
                  </a:ext>
                </a:extLst>
              </p:cNvPr>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146280" tIns="146280" rIns="146280" bIns="146280" anchor="ctr" anchorCtr="0">
                <a:noAutofit/>
              </a:bodyPr>
              <a:lstStyle/>
              <a:p>
                <a:endParaRPr sz="2880"/>
              </a:p>
            </p:txBody>
          </p:sp>
          <p:sp>
            <p:nvSpPr>
              <p:cNvPr id="22" name="Google Shape;3483;p54">
                <a:extLst>
                  <a:ext uri="{FF2B5EF4-FFF2-40B4-BE49-F238E27FC236}">
                    <a16:creationId xmlns:a16="http://schemas.microsoft.com/office/drawing/2014/main" id="{09F7C137-C213-53C6-7AAD-1582136473EA}"/>
                  </a:ext>
                </a:extLst>
              </p:cNvPr>
              <p:cNvSpPr/>
              <p:nvPr/>
            </p:nvSpPr>
            <p:spPr>
              <a:xfrm>
                <a:off x="2233143" y="3637269"/>
                <a:ext cx="621199" cy="1169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146280" tIns="146280" rIns="146280" bIns="146280" anchor="ctr" anchorCtr="0">
                <a:noAutofit/>
              </a:bodyPr>
              <a:lstStyle/>
              <a:p>
                <a:endParaRPr sz="2880"/>
              </a:p>
            </p:txBody>
          </p:sp>
          <p:sp>
            <p:nvSpPr>
              <p:cNvPr id="23" name="Google Shape;3484;p54">
                <a:extLst>
                  <a:ext uri="{FF2B5EF4-FFF2-40B4-BE49-F238E27FC236}">
                    <a16:creationId xmlns:a16="http://schemas.microsoft.com/office/drawing/2014/main" id="{BC7BD720-274E-5320-5985-D45C0BB34EAB}"/>
                  </a:ext>
                </a:extLst>
              </p:cNvPr>
              <p:cNvSpPr/>
              <p:nvPr/>
            </p:nvSpPr>
            <p:spPr>
              <a:xfrm>
                <a:off x="3004568"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146280" tIns="146280" rIns="146280" bIns="146280" anchor="ctr" anchorCtr="0">
                <a:noAutofit/>
              </a:bodyPr>
              <a:lstStyle/>
              <a:p>
                <a:endParaRPr sz="2880"/>
              </a:p>
            </p:txBody>
          </p:sp>
        </p:grpSp>
        <p:sp>
          <p:nvSpPr>
            <p:cNvPr id="5" name="Google Shape;3485;p54">
              <a:extLst>
                <a:ext uri="{FF2B5EF4-FFF2-40B4-BE49-F238E27FC236}">
                  <a16:creationId xmlns:a16="http://schemas.microsoft.com/office/drawing/2014/main" id="{D0DD51E0-E8C0-7FC0-A564-6D596D3CF299}"/>
                </a:ext>
              </a:extLst>
            </p:cNvPr>
            <p:cNvSpPr/>
            <p:nvPr/>
          </p:nvSpPr>
          <p:spPr>
            <a:xfrm rot="5400000">
              <a:off x="2852961" y="3612770"/>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146280" tIns="146280" rIns="146280" bIns="146280" anchor="ctr" anchorCtr="0">
              <a:noAutofit/>
            </a:bodyPr>
            <a:lstStyle/>
            <a:p>
              <a:endParaRPr sz="2880"/>
            </a:p>
          </p:txBody>
        </p:sp>
        <p:cxnSp>
          <p:nvCxnSpPr>
            <p:cNvPr id="6" name="Google Shape;3486;p54">
              <a:extLst>
                <a:ext uri="{FF2B5EF4-FFF2-40B4-BE49-F238E27FC236}">
                  <a16:creationId xmlns:a16="http://schemas.microsoft.com/office/drawing/2014/main" id="{E0CD6A5B-A8BE-DEF9-85C5-B2255FC3E0A2}"/>
                </a:ext>
              </a:extLst>
            </p:cNvPr>
            <p:cNvCxnSpPr/>
            <p:nvPr/>
          </p:nvCxnSpPr>
          <p:spPr>
            <a:xfrm>
              <a:off x="2887992" y="3555572"/>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7" name="Google Shape;3487;p54">
              <a:extLst>
                <a:ext uri="{FF2B5EF4-FFF2-40B4-BE49-F238E27FC236}">
                  <a16:creationId xmlns:a16="http://schemas.microsoft.com/office/drawing/2014/main" id="{D2636DBB-ABBC-8F7E-2F70-8292C365CC1F}"/>
                </a:ext>
              </a:extLst>
            </p:cNvPr>
            <p:cNvGrpSpPr/>
            <p:nvPr/>
          </p:nvGrpSpPr>
          <p:grpSpPr>
            <a:xfrm>
              <a:off x="3173850" y="3779426"/>
              <a:ext cx="145679" cy="70048"/>
              <a:chOff x="3173850" y="3779426"/>
              <a:chExt cx="145679" cy="70048"/>
            </a:xfrm>
          </p:grpSpPr>
          <p:cxnSp>
            <p:nvCxnSpPr>
              <p:cNvPr id="16" name="Google Shape;3488;p54">
                <a:extLst>
                  <a:ext uri="{FF2B5EF4-FFF2-40B4-BE49-F238E27FC236}">
                    <a16:creationId xmlns:a16="http://schemas.microsoft.com/office/drawing/2014/main" id="{9B8F122D-DD73-6E45-28E5-B56168C3CDB2}"/>
                  </a:ext>
                </a:extLst>
              </p:cNvPr>
              <p:cNvCxnSpPr/>
              <p:nvPr/>
            </p:nvCxnSpPr>
            <p:spPr>
              <a:xfrm rot="10800000">
                <a:off x="3173850" y="3817250"/>
                <a:ext cx="94500" cy="0"/>
              </a:xfrm>
              <a:prstGeom prst="straightConnector1">
                <a:avLst/>
              </a:prstGeom>
              <a:noFill/>
              <a:ln w="9525" cap="flat" cmpd="sng">
                <a:solidFill>
                  <a:srgbClr val="BAC8D3"/>
                </a:solidFill>
                <a:prstDash val="solid"/>
                <a:round/>
                <a:headEnd type="none" w="med" len="med"/>
                <a:tailEnd type="diamond" w="med" len="med"/>
              </a:ln>
            </p:spPr>
          </p:cxnSp>
          <p:sp>
            <p:nvSpPr>
              <p:cNvPr id="17" name="Google Shape;3489;p54">
                <a:extLst>
                  <a:ext uri="{FF2B5EF4-FFF2-40B4-BE49-F238E27FC236}">
                    <a16:creationId xmlns:a16="http://schemas.microsoft.com/office/drawing/2014/main" id="{861C8B39-1167-51B9-75FE-425C3D461305}"/>
                  </a:ext>
                </a:extLst>
              </p:cNvPr>
              <p:cNvSpPr/>
              <p:nvPr/>
            </p:nvSpPr>
            <p:spPr>
              <a:xfrm rot="5400000">
                <a:off x="3254146" y="378409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146280" tIns="146280" rIns="146280" bIns="146280" anchor="ctr" anchorCtr="0">
                <a:noAutofit/>
              </a:bodyPr>
              <a:lstStyle/>
              <a:p>
                <a:endParaRPr sz="2880"/>
              </a:p>
            </p:txBody>
          </p:sp>
        </p:grpSp>
        <p:grpSp>
          <p:nvGrpSpPr>
            <p:cNvPr id="8" name="Google Shape;3490;p54">
              <a:extLst>
                <a:ext uri="{FF2B5EF4-FFF2-40B4-BE49-F238E27FC236}">
                  <a16:creationId xmlns:a16="http://schemas.microsoft.com/office/drawing/2014/main" id="{FBA70840-14A0-6B74-9804-4BD58B626709}"/>
                </a:ext>
              </a:extLst>
            </p:cNvPr>
            <p:cNvGrpSpPr/>
            <p:nvPr/>
          </p:nvGrpSpPr>
          <p:grpSpPr>
            <a:xfrm>
              <a:off x="2183288" y="4139483"/>
              <a:ext cx="145133" cy="70048"/>
              <a:chOff x="2183288" y="4139483"/>
              <a:chExt cx="145133" cy="70048"/>
            </a:xfrm>
          </p:grpSpPr>
          <p:cxnSp>
            <p:nvCxnSpPr>
              <p:cNvPr id="14" name="Google Shape;3491;p54">
                <a:extLst>
                  <a:ext uri="{FF2B5EF4-FFF2-40B4-BE49-F238E27FC236}">
                    <a16:creationId xmlns:a16="http://schemas.microsoft.com/office/drawing/2014/main" id="{7F85F93F-63B9-A82D-83F0-D1019A7144C5}"/>
                  </a:ext>
                </a:extLst>
              </p:cNvPr>
              <p:cNvCxnSpPr/>
              <p:nvPr/>
            </p:nvCxnSpPr>
            <p:spPr>
              <a:xfrm rot="10800000">
                <a:off x="2239021" y="4174494"/>
                <a:ext cx="89400" cy="0"/>
              </a:xfrm>
              <a:prstGeom prst="straightConnector1">
                <a:avLst/>
              </a:prstGeom>
              <a:noFill/>
              <a:ln w="9525" cap="flat" cmpd="sng">
                <a:solidFill>
                  <a:srgbClr val="BAC8D3"/>
                </a:solidFill>
                <a:prstDash val="solid"/>
                <a:round/>
                <a:headEnd type="diamond" w="med" len="med"/>
                <a:tailEnd type="none" w="med" len="med"/>
              </a:ln>
            </p:spPr>
          </p:cxnSp>
          <p:sp>
            <p:nvSpPr>
              <p:cNvPr id="15" name="Google Shape;3492;p54">
                <a:extLst>
                  <a:ext uri="{FF2B5EF4-FFF2-40B4-BE49-F238E27FC236}">
                    <a16:creationId xmlns:a16="http://schemas.microsoft.com/office/drawing/2014/main" id="{DDE0EB81-2DC4-4577-AD48-5BD8F538E11A}"/>
                  </a:ext>
                </a:extLst>
              </p:cNvPr>
              <p:cNvSpPr/>
              <p:nvPr/>
            </p:nvSpPr>
            <p:spPr>
              <a:xfrm rot="5400000">
                <a:off x="2178622" y="4144149"/>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146280" tIns="146280" rIns="146280" bIns="146280" anchor="ctr" anchorCtr="0">
                <a:noAutofit/>
              </a:bodyPr>
              <a:lstStyle/>
              <a:p>
                <a:endParaRPr sz="2880"/>
              </a:p>
            </p:txBody>
          </p:sp>
        </p:grpSp>
        <p:sp>
          <p:nvSpPr>
            <p:cNvPr id="9" name="Google Shape;3493;p54">
              <a:extLst>
                <a:ext uri="{FF2B5EF4-FFF2-40B4-BE49-F238E27FC236}">
                  <a16:creationId xmlns:a16="http://schemas.microsoft.com/office/drawing/2014/main" id="{905AEF76-5C1E-F5A1-1B79-551B94605941}"/>
                </a:ext>
              </a:extLst>
            </p:cNvPr>
            <p:cNvSpPr/>
            <p:nvPr/>
          </p:nvSpPr>
          <p:spPr>
            <a:xfrm rot="5400000">
              <a:off x="2420934" y="3967554"/>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146280" tIns="146280" rIns="146280" bIns="146280" anchor="ctr" anchorCtr="0">
              <a:noAutofit/>
            </a:bodyPr>
            <a:lstStyle/>
            <a:p>
              <a:endParaRPr sz="2880"/>
            </a:p>
          </p:txBody>
        </p:sp>
        <p:cxnSp>
          <p:nvCxnSpPr>
            <p:cNvPr id="10" name="Google Shape;3494;p54">
              <a:extLst>
                <a:ext uri="{FF2B5EF4-FFF2-40B4-BE49-F238E27FC236}">
                  <a16:creationId xmlns:a16="http://schemas.microsoft.com/office/drawing/2014/main" id="{4AB472FF-05CF-5EBF-F40E-69954703017E}"/>
                </a:ext>
              </a:extLst>
            </p:cNvPr>
            <p:cNvCxnSpPr/>
            <p:nvPr/>
          </p:nvCxnSpPr>
          <p:spPr>
            <a:xfrm>
              <a:off x="2455973" y="3911736"/>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11" name="Google Shape;3495;p54">
              <a:extLst>
                <a:ext uri="{FF2B5EF4-FFF2-40B4-BE49-F238E27FC236}">
                  <a16:creationId xmlns:a16="http://schemas.microsoft.com/office/drawing/2014/main" id="{1867B6D6-4278-46A1-3C2D-6451B17621D2}"/>
                </a:ext>
              </a:extLst>
            </p:cNvPr>
            <p:cNvGrpSpPr/>
            <p:nvPr/>
          </p:nvGrpSpPr>
          <p:grpSpPr>
            <a:xfrm>
              <a:off x="2943836" y="4268886"/>
              <a:ext cx="60717" cy="122559"/>
              <a:chOff x="2943836" y="4268886"/>
              <a:chExt cx="60717" cy="122559"/>
            </a:xfrm>
          </p:grpSpPr>
          <p:sp>
            <p:nvSpPr>
              <p:cNvPr id="12" name="Google Shape;3496;p54">
                <a:extLst>
                  <a:ext uri="{FF2B5EF4-FFF2-40B4-BE49-F238E27FC236}">
                    <a16:creationId xmlns:a16="http://schemas.microsoft.com/office/drawing/2014/main" id="{659F41EB-98FA-C592-E629-4EBC93060105}"/>
                  </a:ext>
                </a:extLst>
              </p:cNvPr>
              <p:cNvSpPr/>
              <p:nvPr/>
            </p:nvSpPr>
            <p:spPr>
              <a:xfrm rot="5400000">
                <a:off x="2939170" y="432606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146280" tIns="146280" rIns="146280" bIns="146280" anchor="ctr" anchorCtr="0">
                <a:noAutofit/>
              </a:bodyPr>
              <a:lstStyle/>
              <a:p>
                <a:endParaRPr sz="2880"/>
              </a:p>
            </p:txBody>
          </p:sp>
          <p:cxnSp>
            <p:nvCxnSpPr>
              <p:cNvPr id="13" name="Google Shape;3497;p54">
                <a:extLst>
                  <a:ext uri="{FF2B5EF4-FFF2-40B4-BE49-F238E27FC236}">
                    <a16:creationId xmlns:a16="http://schemas.microsoft.com/office/drawing/2014/main" id="{D90F3F9D-F5FC-F84D-D152-8BEEB9096AA1}"/>
                  </a:ext>
                </a:extLst>
              </p:cNvPr>
              <p:cNvCxnSpPr/>
              <p:nvPr/>
            </p:nvCxnSpPr>
            <p:spPr>
              <a:xfrm>
                <a:off x="2974204" y="4268886"/>
                <a:ext cx="0" cy="52500"/>
              </a:xfrm>
              <a:prstGeom prst="straightConnector1">
                <a:avLst/>
              </a:prstGeom>
              <a:noFill/>
              <a:ln w="9525" cap="flat" cmpd="sng">
                <a:solidFill>
                  <a:srgbClr val="BAC8D3"/>
                </a:solidFill>
                <a:prstDash val="solid"/>
                <a:round/>
                <a:headEnd type="diamond" w="med" len="med"/>
                <a:tailEnd type="none" w="med" len="med"/>
              </a:ln>
            </p:spPr>
          </p:cxnSp>
        </p:grpSp>
      </p:grpSp>
      <p:sp>
        <p:nvSpPr>
          <p:cNvPr id="24" name="Google Shape;402;p27">
            <a:extLst>
              <a:ext uri="{FF2B5EF4-FFF2-40B4-BE49-F238E27FC236}">
                <a16:creationId xmlns:a16="http://schemas.microsoft.com/office/drawing/2014/main" id="{8DA62730-6E05-A75D-EC9F-DD962E42F5E9}"/>
              </a:ext>
            </a:extLst>
          </p:cNvPr>
          <p:cNvSpPr txBox="1">
            <a:spLocks/>
          </p:cNvSpPr>
          <p:nvPr/>
        </p:nvSpPr>
        <p:spPr>
          <a:xfrm>
            <a:off x="1907533" y="327158"/>
            <a:ext cx="2806851" cy="598397"/>
          </a:xfrm>
          <a:prstGeom prst="rect">
            <a:avLst/>
          </a:prstGeom>
        </p:spPr>
        <p:txBody>
          <a:bodyPr spcFirstLastPara="1" wrap="square" lIns="146280" tIns="146280" rIns="146280" bIns="14628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840" b="1" dirty="0">
                <a:latin typeface="Platypi Medium" panose="020B0604020202020204" charset="0"/>
                <a:cs typeface="Platypi Medium" panose="020B0604020202020204" charset="0"/>
              </a:rPr>
              <a:t>KIỂM THỬ</a:t>
            </a:r>
          </a:p>
        </p:txBody>
      </p:sp>
      <p:sp>
        <p:nvSpPr>
          <p:cNvPr id="26" name="Google Shape;645;p40">
            <a:extLst>
              <a:ext uri="{FF2B5EF4-FFF2-40B4-BE49-F238E27FC236}">
                <a16:creationId xmlns:a16="http://schemas.microsoft.com/office/drawing/2014/main" id="{11D66268-7C74-890D-2D17-0E466C6CD6DF}"/>
              </a:ext>
            </a:extLst>
          </p:cNvPr>
          <p:cNvSpPr txBox="1"/>
          <p:nvPr/>
        </p:nvSpPr>
        <p:spPr>
          <a:xfrm flipH="1">
            <a:off x="6610885" y="503208"/>
            <a:ext cx="2754240" cy="1284480"/>
          </a:xfrm>
          <a:prstGeom prst="rect">
            <a:avLst/>
          </a:prstGeom>
          <a:noFill/>
          <a:ln>
            <a:noFill/>
          </a:ln>
        </p:spPr>
        <p:txBody>
          <a:bodyPr spcFirstLastPara="1" wrap="square" lIns="146280" tIns="146280" rIns="146280" bIns="146280" anchor="t" anchorCtr="0">
            <a:noAutofit/>
          </a:bodyPr>
          <a:lstStyle/>
          <a:p>
            <a:pPr algn="ctr"/>
            <a:r>
              <a:rPr lang="en-US" sz="1920" b="1" dirty="0" err="1">
                <a:solidFill>
                  <a:schemeClr val="dk1"/>
                </a:solidFill>
                <a:latin typeface="Calibri Light" panose="020F0302020204030204" pitchFamily="34" charset="0"/>
                <a:ea typeface="Calibri Light" panose="020F0302020204030204" pitchFamily="34" charset="0"/>
                <a:cs typeface="Calibri Light" panose="020F0302020204030204" pitchFamily="34" charset="0"/>
                <a:sym typeface="Anaheim"/>
              </a:rPr>
              <a:t>Phân</a:t>
            </a:r>
            <a:r>
              <a:rPr lang="en-US" sz="1920" b="1" dirty="0">
                <a:solidFill>
                  <a:schemeClr val="dk1"/>
                </a:solidFill>
                <a:latin typeface="Calibri Light" panose="020F0302020204030204" pitchFamily="34" charset="0"/>
                <a:ea typeface="Calibri Light" panose="020F0302020204030204" pitchFamily="34" charset="0"/>
                <a:cs typeface="Calibri Light" panose="020F0302020204030204" pitchFamily="34" charset="0"/>
                <a:sym typeface="Anaheim"/>
              </a:rPr>
              <a:t> </a:t>
            </a:r>
            <a:r>
              <a:rPr lang="en-US" sz="1920" b="1" dirty="0" err="1">
                <a:solidFill>
                  <a:schemeClr val="dk1"/>
                </a:solidFill>
                <a:latin typeface="Calibri Light" panose="020F0302020204030204" pitchFamily="34" charset="0"/>
                <a:ea typeface="Calibri Light" panose="020F0302020204030204" pitchFamily="34" charset="0"/>
                <a:cs typeface="Calibri Light" panose="020F0302020204030204" pitchFamily="34" charset="0"/>
                <a:sym typeface="Anaheim"/>
              </a:rPr>
              <a:t>tích</a:t>
            </a:r>
            <a:r>
              <a:rPr lang="en-US" sz="1920" b="1" dirty="0">
                <a:solidFill>
                  <a:schemeClr val="dk1"/>
                </a:solidFill>
                <a:latin typeface="Calibri Light" panose="020F0302020204030204" pitchFamily="34" charset="0"/>
                <a:ea typeface="Calibri Light" panose="020F0302020204030204" pitchFamily="34" charset="0"/>
                <a:cs typeface="Calibri Light" panose="020F0302020204030204" pitchFamily="34" charset="0"/>
                <a:sym typeface="Anaheim"/>
              </a:rPr>
              <a:t> </a:t>
            </a:r>
            <a:r>
              <a:rPr lang="en-US" sz="1920" dirty="0" err="1">
                <a:solidFill>
                  <a:schemeClr val="dk1"/>
                </a:solidFill>
                <a:latin typeface="Calibri Light" panose="020F0302020204030204" pitchFamily="34" charset="0"/>
                <a:ea typeface="Calibri Light" panose="020F0302020204030204" pitchFamily="34" charset="0"/>
                <a:cs typeface="Calibri Light" panose="020F0302020204030204" pitchFamily="34" charset="0"/>
                <a:sym typeface="Anaheim"/>
              </a:rPr>
              <a:t>và</a:t>
            </a:r>
            <a:r>
              <a:rPr lang="en-US" sz="1920" dirty="0">
                <a:solidFill>
                  <a:schemeClr val="dk1"/>
                </a:solidFill>
                <a:latin typeface="Calibri Light" panose="020F0302020204030204" pitchFamily="34" charset="0"/>
                <a:ea typeface="Calibri Light" panose="020F0302020204030204" pitchFamily="34" charset="0"/>
                <a:cs typeface="Calibri Light" panose="020F0302020204030204" pitchFamily="34" charset="0"/>
                <a:sym typeface="Anaheim"/>
              </a:rPr>
              <a:t> </a:t>
            </a:r>
            <a:r>
              <a:rPr lang="en-US" sz="1920" dirty="0" err="1">
                <a:solidFill>
                  <a:schemeClr val="dk1"/>
                </a:solidFill>
                <a:latin typeface="Calibri Light" panose="020F0302020204030204" pitchFamily="34" charset="0"/>
                <a:ea typeface="Calibri Light" panose="020F0302020204030204" pitchFamily="34" charset="0"/>
                <a:cs typeface="Calibri Light" panose="020F0302020204030204" pitchFamily="34" charset="0"/>
                <a:sym typeface="Anaheim"/>
              </a:rPr>
              <a:t>xác</a:t>
            </a:r>
            <a:r>
              <a:rPr lang="en-US" sz="1920" dirty="0">
                <a:solidFill>
                  <a:schemeClr val="dk1"/>
                </a:solidFill>
                <a:latin typeface="Calibri Light" panose="020F0302020204030204" pitchFamily="34" charset="0"/>
                <a:ea typeface="Calibri Light" panose="020F0302020204030204" pitchFamily="34" charset="0"/>
                <a:cs typeface="Calibri Light" panose="020F0302020204030204" pitchFamily="34" charset="0"/>
                <a:sym typeface="Anaheim"/>
              </a:rPr>
              <a:t> </a:t>
            </a:r>
            <a:r>
              <a:rPr lang="en-US" sz="1920" dirty="0" err="1">
                <a:solidFill>
                  <a:schemeClr val="dk1"/>
                </a:solidFill>
                <a:latin typeface="Calibri Light" panose="020F0302020204030204" pitchFamily="34" charset="0"/>
                <a:ea typeface="Calibri Light" panose="020F0302020204030204" pitchFamily="34" charset="0"/>
                <a:cs typeface="Calibri Light" panose="020F0302020204030204" pitchFamily="34" charset="0"/>
                <a:sym typeface="Anaheim"/>
              </a:rPr>
              <a:t>định</a:t>
            </a:r>
            <a:r>
              <a:rPr lang="en-US" sz="1920" dirty="0">
                <a:solidFill>
                  <a:schemeClr val="dk1"/>
                </a:solidFill>
                <a:latin typeface="Calibri Light" panose="020F0302020204030204" pitchFamily="34" charset="0"/>
                <a:ea typeface="Calibri Light" panose="020F0302020204030204" pitchFamily="34" charset="0"/>
                <a:cs typeface="Calibri Light" panose="020F0302020204030204" pitchFamily="34" charset="0"/>
                <a:sym typeface="Anaheim"/>
              </a:rPr>
              <a:t> </a:t>
            </a:r>
            <a:r>
              <a:rPr lang="en-US" sz="1920" dirty="0" err="1">
                <a:solidFill>
                  <a:schemeClr val="dk1"/>
                </a:solidFill>
                <a:latin typeface="Calibri Light" panose="020F0302020204030204" pitchFamily="34" charset="0"/>
                <a:ea typeface="Calibri Light" panose="020F0302020204030204" pitchFamily="34" charset="0"/>
                <a:cs typeface="Calibri Light" panose="020F0302020204030204" pitchFamily="34" charset="0"/>
                <a:sym typeface="Anaheim"/>
              </a:rPr>
              <a:t>mục</a:t>
            </a:r>
            <a:r>
              <a:rPr lang="en-US" sz="1920" dirty="0">
                <a:solidFill>
                  <a:schemeClr val="dk1"/>
                </a:solidFill>
                <a:latin typeface="Calibri Light" panose="020F0302020204030204" pitchFamily="34" charset="0"/>
                <a:ea typeface="Calibri Light" panose="020F0302020204030204" pitchFamily="34" charset="0"/>
                <a:cs typeface="Calibri Light" panose="020F0302020204030204" pitchFamily="34" charset="0"/>
                <a:sym typeface="Anaheim"/>
              </a:rPr>
              <a:t> </a:t>
            </a:r>
            <a:r>
              <a:rPr lang="en-US" sz="1920" dirty="0" err="1">
                <a:solidFill>
                  <a:schemeClr val="dk1"/>
                </a:solidFill>
                <a:latin typeface="Calibri Light" panose="020F0302020204030204" pitchFamily="34" charset="0"/>
                <a:ea typeface="Calibri Light" panose="020F0302020204030204" pitchFamily="34" charset="0"/>
                <a:cs typeface="Calibri Light" panose="020F0302020204030204" pitchFamily="34" charset="0"/>
                <a:sym typeface="Anaheim"/>
              </a:rPr>
              <a:t>tiêu</a:t>
            </a:r>
            <a:r>
              <a:rPr lang="en-US" sz="1920" dirty="0">
                <a:solidFill>
                  <a:schemeClr val="dk1"/>
                </a:solidFill>
                <a:latin typeface="Calibri Light" panose="020F0302020204030204" pitchFamily="34" charset="0"/>
                <a:ea typeface="Calibri Light" panose="020F0302020204030204" pitchFamily="34" charset="0"/>
                <a:cs typeface="Calibri Light" panose="020F0302020204030204" pitchFamily="34" charset="0"/>
                <a:sym typeface="Anaheim"/>
              </a:rPr>
              <a:t> </a:t>
            </a:r>
            <a:r>
              <a:rPr lang="en-US" sz="1920" dirty="0" err="1">
                <a:solidFill>
                  <a:schemeClr val="dk1"/>
                </a:solidFill>
                <a:latin typeface="Calibri Light" panose="020F0302020204030204" pitchFamily="34" charset="0"/>
                <a:ea typeface="Calibri Light" panose="020F0302020204030204" pitchFamily="34" charset="0"/>
                <a:cs typeface="Calibri Light" panose="020F0302020204030204" pitchFamily="34" charset="0"/>
                <a:sym typeface="Anaheim"/>
              </a:rPr>
              <a:t>và</a:t>
            </a:r>
            <a:r>
              <a:rPr lang="en-US" sz="1920" dirty="0">
                <a:solidFill>
                  <a:schemeClr val="dk1"/>
                </a:solidFill>
                <a:latin typeface="Calibri Light" panose="020F0302020204030204" pitchFamily="34" charset="0"/>
                <a:ea typeface="Calibri Light" panose="020F0302020204030204" pitchFamily="34" charset="0"/>
                <a:cs typeface="Calibri Light" panose="020F0302020204030204" pitchFamily="34" charset="0"/>
                <a:sym typeface="Anaheim"/>
              </a:rPr>
              <a:t> </a:t>
            </a:r>
            <a:r>
              <a:rPr lang="en-US" sz="1920" dirty="0" err="1">
                <a:solidFill>
                  <a:schemeClr val="dk1"/>
                </a:solidFill>
                <a:latin typeface="Calibri Light" panose="020F0302020204030204" pitchFamily="34" charset="0"/>
                <a:ea typeface="Calibri Light" panose="020F0302020204030204" pitchFamily="34" charset="0"/>
                <a:cs typeface="Calibri Light" panose="020F0302020204030204" pitchFamily="34" charset="0"/>
                <a:sym typeface="Anaheim"/>
              </a:rPr>
              <a:t>phạm</a:t>
            </a:r>
            <a:r>
              <a:rPr lang="en-US" sz="1920" dirty="0">
                <a:solidFill>
                  <a:schemeClr val="dk1"/>
                </a:solidFill>
                <a:latin typeface="Calibri Light" panose="020F0302020204030204" pitchFamily="34" charset="0"/>
                <a:ea typeface="Calibri Light" panose="020F0302020204030204" pitchFamily="34" charset="0"/>
                <a:cs typeface="Calibri Light" panose="020F0302020204030204" pitchFamily="34" charset="0"/>
                <a:sym typeface="Anaheim"/>
              </a:rPr>
              <a:t> vi </a:t>
            </a:r>
            <a:r>
              <a:rPr lang="en-US" sz="1920" dirty="0" err="1">
                <a:solidFill>
                  <a:schemeClr val="dk1"/>
                </a:solidFill>
                <a:latin typeface="Calibri Light" panose="020F0302020204030204" pitchFamily="34" charset="0"/>
                <a:ea typeface="Calibri Light" panose="020F0302020204030204" pitchFamily="34" charset="0"/>
                <a:cs typeface="Calibri Light" panose="020F0302020204030204" pitchFamily="34" charset="0"/>
                <a:sym typeface="Anaheim"/>
              </a:rPr>
              <a:t>kiểm</a:t>
            </a:r>
            <a:r>
              <a:rPr lang="en-US" sz="1920" dirty="0">
                <a:solidFill>
                  <a:schemeClr val="dk1"/>
                </a:solidFill>
                <a:latin typeface="Calibri Light" panose="020F0302020204030204" pitchFamily="34" charset="0"/>
                <a:ea typeface="Calibri Light" panose="020F0302020204030204" pitchFamily="34" charset="0"/>
                <a:cs typeface="Calibri Light" panose="020F0302020204030204" pitchFamily="34" charset="0"/>
                <a:sym typeface="Anaheim"/>
              </a:rPr>
              <a:t> </a:t>
            </a:r>
            <a:r>
              <a:rPr lang="en-US" sz="1920" dirty="0" err="1">
                <a:solidFill>
                  <a:schemeClr val="dk1"/>
                </a:solidFill>
                <a:latin typeface="Calibri Light" panose="020F0302020204030204" pitchFamily="34" charset="0"/>
                <a:ea typeface="Calibri Light" panose="020F0302020204030204" pitchFamily="34" charset="0"/>
                <a:cs typeface="Calibri Light" panose="020F0302020204030204" pitchFamily="34" charset="0"/>
                <a:sym typeface="Anaheim"/>
              </a:rPr>
              <a:t>thử</a:t>
            </a:r>
            <a:endParaRPr sz="1920" b="1" dirty="0">
              <a:solidFill>
                <a:schemeClr val="dk1"/>
              </a:solidFill>
              <a:latin typeface="Calibri Light" panose="020F0302020204030204" pitchFamily="34" charset="0"/>
              <a:ea typeface="Calibri Light" panose="020F0302020204030204" pitchFamily="34" charset="0"/>
              <a:cs typeface="Calibri Light" panose="020F0302020204030204" pitchFamily="34" charset="0"/>
              <a:sym typeface="Anaheim"/>
            </a:endParaRPr>
          </a:p>
        </p:txBody>
      </p:sp>
      <p:sp>
        <p:nvSpPr>
          <p:cNvPr id="27" name="Google Shape;645;p40">
            <a:extLst>
              <a:ext uri="{FF2B5EF4-FFF2-40B4-BE49-F238E27FC236}">
                <a16:creationId xmlns:a16="http://schemas.microsoft.com/office/drawing/2014/main" id="{0DFFCA6E-9D37-17E9-5FBE-E3A7FB126739}"/>
              </a:ext>
            </a:extLst>
          </p:cNvPr>
          <p:cNvSpPr txBox="1"/>
          <p:nvPr/>
        </p:nvSpPr>
        <p:spPr>
          <a:xfrm flipH="1">
            <a:off x="7315200" y="2891498"/>
            <a:ext cx="2754240" cy="1284480"/>
          </a:xfrm>
          <a:prstGeom prst="rect">
            <a:avLst/>
          </a:prstGeom>
          <a:noFill/>
          <a:ln>
            <a:noFill/>
          </a:ln>
        </p:spPr>
        <p:txBody>
          <a:bodyPr spcFirstLastPara="1" wrap="square" lIns="146280" tIns="146280" rIns="146280" bIns="146280" anchor="t" anchorCtr="0">
            <a:noAutofit/>
          </a:bodyPr>
          <a:lstStyle/>
          <a:p>
            <a:pPr algn="ctr"/>
            <a:r>
              <a:rPr lang="en-US" sz="1920" b="1" dirty="0" err="1">
                <a:solidFill>
                  <a:schemeClr val="dk1"/>
                </a:solidFill>
                <a:latin typeface="Calibri Light" panose="020F0302020204030204" pitchFamily="34" charset="0"/>
                <a:ea typeface="Calibri Light" panose="020F0302020204030204" pitchFamily="34" charset="0"/>
                <a:cs typeface="Calibri Light" panose="020F0302020204030204" pitchFamily="34" charset="0"/>
                <a:sym typeface="Anaheim"/>
              </a:rPr>
              <a:t>Xác</a:t>
            </a:r>
            <a:r>
              <a:rPr lang="en-US" sz="1920" b="1" dirty="0">
                <a:solidFill>
                  <a:schemeClr val="dk1"/>
                </a:solidFill>
                <a:latin typeface="Calibri Light" panose="020F0302020204030204" pitchFamily="34" charset="0"/>
                <a:ea typeface="Calibri Light" panose="020F0302020204030204" pitchFamily="34" charset="0"/>
                <a:cs typeface="Calibri Light" panose="020F0302020204030204" pitchFamily="34" charset="0"/>
                <a:sym typeface="Anaheim"/>
              </a:rPr>
              <a:t> </a:t>
            </a:r>
            <a:r>
              <a:rPr lang="en-US" sz="1920" b="1" dirty="0" err="1">
                <a:solidFill>
                  <a:schemeClr val="dk1"/>
                </a:solidFill>
                <a:latin typeface="Calibri Light" panose="020F0302020204030204" pitchFamily="34" charset="0"/>
                <a:ea typeface="Calibri Light" panose="020F0302020204030204" pitchFamily="34" charset="0"/>
                <a:cs typeface="Calibri Light" panose="020F0302020204030204" pitchFamily="34" charset="0"/>
                <a:sym typeface="Anaheim"/>
              </a:rPr>
              <a:t>định</a:t>
            </a:r>
            <a:r>
              <a:rPr lang="en-US" sz="1920" b="1" dirty="0">
                <a:solidFill>
                  <a:schemeClr val="dk1"/>
                </a:solidFill>
                <a:latin typeface="Calibri Light" panose="020F0302020204030204" pitchFamily="34" charset="0"/>
                <a:ea typeface="Calibri Light" panose="020F0302020204030204" pitchFamily="34" charset="0"/>
                <a:cs typeface="Calibri Light" panose="020F0302020204030204" pitchFamily="34" charset="0"/>
                <a:sym typeface="Anaheim"/>
              </a:rPr>
              <a:t> </a:t>
            </a:r>
            <a:r>
              <a:rPr lang="en-US" sz="1920" b="1" dirty="0" err="1">
                <a:solidFill>
                  <a:schemeClr val="dk1"/>
                </a:solidFill>
                <a:latin typeface="Calibri Light" panose="020F0302020204030204" pitchFamily="34" charset="0"/>
                <a:ea typeface="Calibri Light" panose="020F0302020204030204" pitchFamily="34" charset="0"/>
                <a:cs typeface="Calibri Light" panose="020F0302020204030204" pitchFamily="34" charset="0"/>
                <a:sym typeface="Anaheim"/>
              </a:rPr>
              <a:t>các</a:t>
            </a:r>
            <a:r>
              <a:rPr lang="en-US" sz="1920" b="1" dirty="0">
                <a:solidFill>
                  <a:schemeClr val="dk1"/>
                </a:solidFill>
                <a:latin typeface="Calibri Light" panose="020F0302020204030204" pitchFamily="34" charset="0"/>
                <a:ea typeface="Calibri Light" panose="020F0302020204030204" pitchFamily="34" charset="0"/>
                <a:cs typeface="Calibri Light" panose="020F0302020204030204" pitchFamily="34" charset="0"/>
                <a:sym typeface="Anaheim"/>
              </a:rPr>
              <a:t> </a:t>
            </a:r>
            <a:r>
              <a:rPr lang="en-US" sz="1920" b="1" dirty="0" err="1">
                <a:solidFill>
                  <a:schemeClr val="dk1"/>
                </a:solidFill>
                <a:latin typeface="Calibri Light" panose="020F0302020204030204" pitchFamily="34" charset="0"/>
                <a:ea typeface="Calibri Light" panose="020F0302020204030204" pitchFamily="34" charset="0"/>
                <a:cs typeface="Calibri Light" panose="020F0302020204030204" pitchFamily="34" charset="0"/>
                <a:sym typeface="Anaheim"/>
              </a:rPr>
              <a:t>chức</a:t>
            </a:r>
            <a:r>
              <a:rPr lang="en-US" sz="1920" b="1" dirty="0">
                <a:solidFill>
                  <a:schemeClr val="dk1"/>
                </a:solidFill>
                <a:latin typeface="Calibri Light" panose="020F0302020204030204" pitchFamily="34" charset="0"/>
                <a:ea typeface="Calibri Light" panose="020F0302020204030204" pitchFamily="34" charset="0"/>
                <a:cs typeface="Calibri Light" panose="020F0302020204030204" pitchFamily="34" charset="0"/>
                <a:sym typeface="Anaheim"/>
              </a:rPr>
              <a:t> </a:t>
            </a:r>
            <a:r>
              <a:rPr lang="en-US" sz="1920" b="1" dirty="0" err="1">
                <a:solidFill>
                  <a:schemeClr val="dk1"/>
                </a:solidFill>
                <a:latin typeface="Calibri Light" panose="020F0302020204030204" pitchFamily="34" charset="0"/>
                <a:ea typeface="Calibri Light" panose="020F0302020204030204" pitchFamily="34" charset="0"/>
                <a:cs typeface="Calibri Light" panose="020F0302020204030204" pitchFamily="34" charset="0"/>
                <a:sym typeface="Anaheim"/>
              </a:rPr>
              <a:t>năng</a:t>
            </a:r>
            <a:r>
              <a:rPr lang="en-US" sz="1920" b="1" dirty="0">
                <a:solidFill>
                  <a:schemeClr val="dk1"/>
                </a:solidFill>
                <a:latin typeface="Calibri Light" panose="020F0302020204030204" pitchFamily="34" charset="0"/>
                <a:ea typeface="Calibri Light" panose="020F0302020204030204" pitchFamily="34" charset="0"/>
                <a:cs typeface="Calibri Light" panose="020F0302020204030204" pitchFamily="34" charset="0"/>
                <a:sym typeface="Anaheim"/>
              </a:rPr>
              <a:t> </a:t>
            </a:r>
            <a:r>
              <a:rPr lang="en-US" sz="1920" b="1" dirty="0" err="1">
                <a:solidFill>
                  <a:schemeClr val="dk1"/>
                </a:solidFill>
                <a:latin typeface="Calibri Light" panose="020F0302020204030204" pitchFamily="34" charset="0"/>
                <a:ea typeface="Calibri Light" panose="020F0302020204030204" pitchFamily="34" charset="0"/>
                <a:cs typeface="Calibri Light" panose="020F0302020204030204" pitchFamily="34" charset="0"/>
                <a:sym typeface="Anaheim"/>
              </a:rPr>
              <a:t>quan</a:t>
            </a:r>
            <a:r>
              <a:rPr lang="en-US" sz="1920" b="1" dirty="0">
                <a:solidFill>
                  <a:schemeClr val="dk1"/>
                </a:solidFill>
                <a:latin typeface="Calibri Light" panose="020F0302020204030204" pitchFamily="34" charset="0"/>
                <a:ea typeface="Calibri Light" panose="020F0302020204030204" pitchFamily="34" charset="0"/>
                <a:cs typeface="Calibri Light" panose="020F0302020204030204" pitchFamily="34" charset="0"/>
                <a:sym typeface="Anaheim"/>
              </a:rPr>
              <a:t> </a:t>
            </a:r>
            <a:r>
              <a:rPr lang="en-US" sz="1920" b="1" dirty="0" err="1">
                <a:solidFill>
                  <a:schemeClr val="dk1"/>
                </a:solidFill>
                <a:latin typeface="Calibri Light" panose="020F0302020204030204" pitchFamily="34" charset="0"/>
                <a:ea typeface="Calibri Light" panose="020F0302020204030204" pitchFamily="34" charset="0"/>
                <a:cs typeface="Calibri Light" panose="020F0302020204030204" pitchFamily="34" charset="0"/>
                <a:sym typeface="Anaheim"/>
              </a:rPr>
              <a:t>trọng</a:t>
            </a:r>
            <a:r>
              <a:rPr lang="en-US" sz="1920" b="1" dirty="0">
                <a:solidFill>
                  <a:schemeClr val="dk1"/>
                </a:solidFill>
                <a:latin typeface="Calibri Light" panose="020F0302020204030204" pitchFamily="34" charset="0"/>
                <a:ea typeface="Calibri Light" panose="020F0302020204030204" pitchFamily="34" charset="0"/>
                <a:cs typeface="Calibri Light" panose="020F0302020204030204" pitchFamily="34" charset="0"/>
                <a:sym typeface="Anaheim"/>
              </a:rPr>
              <a:t> </a:t>
            </a:r>
            <a:r>
              <a:rPr lang="en-US" sz="1920" dirty="0" err="1">
                <a:solidFill>
                  <a:schemeClr val="dk1"/>
                </a:solidFill>
                <a:latin typeface="Calibri Light" panose="020F0302020204030204" pitchFamily="34" charset="0"/>
                <a:ea typeface="Calibri Light" panose="020F0302020204030204" pitchFamily="34" charset="0"/>
                <a:cs typeface="Calibri Light" panose="020F0302020204030204" pitchFamily="34" charset="0"/>
                <a:sym typeface="Anaheim"/>
              </a:rPr>
              <a:t>cần</a:t>
            </a:r>
            <a:r>
              <a:rPr lang="en-US" sz="1920" dirty="0">
                <a:solidFill>
                  <a:schemeClr val="dk1"/>
                </a:solidFill>
                <a:latin typeface="Calibri Light" panose="020F0302020204030204" pitchFamily="34" charset="0"/>
                <a:ea typeface="Calibri Light" panose="020F0302020204030204" pitchFamily="34" charset="0"/>
                <a:cs typeface="Calibri Light" panose="020F0302020204030204" pitchFamily="34" charset="0"/>
                <a:sym typeface="Anaheim"/>
              </a:rPr>
              <a:t> </a:t>
            </a:r>
            <a:r>
              <a:rPr lang="en-US" sz="1920" dirty="0" err="1">
                <a:solidFill>
                  <a:schemeClr val="dk1"/>
                </a:solidFill>
                <a:latin typeface="Calibri Light" panose="020F0302020204030204" pitchFamily="34" charset="0"/>
                <a:ea typeface="Calibri Light" panose="020F0302020204030204" pitchFamily="34" charset="0"/>
                <a:cs typeface="Calibri Light" panose="020F0302020204030204" pitchFamily="34" charset="0"/>
                <a:sym typeface="Anaheim"/>
              </a:rPr>
              <a:t>ưu</a:t>
            </a:r>
            <a:r>
              <a:rPr lang="en-US" sz="1920" dirty="0">
                <a:solidFill>
                  <a:schemeClr val="dk1"/>
                </a:solidFill>
                <a:latin typeface="Calibri Light" panose="020F0302020204030204" pitchFamily="34" charset="0"/>
                <a:ea typeface="Calibri Light" panose="020F0302020204030204" pitchFamily="34" charset="0"/>
                <a:cs typeface="Calibri Light" panose="020F0302020204030204" pitchFamily="34" charset="0"/>
                <a:sym typeface="Anaheim"/>
              </a:rPr>
              <a:t> </a:t>
            </a:r>
            <a:r>
              <a:rPr lang="en-US" sz="1920" dirty="0" err="1">
                <a:solidFill>
                  <a:schemeClr val="dk1"/>
                </a:solidFill>
                <a:latin typeface="Calibri Light" panose="020F0302020204030204" pitchFamily="34" charset="0"/>
                <a:ea typeface="Calibri Light" panose="020F0302020204030204" pitchFamily="34" charset="0"/>
                <a:cs typeface="Calibri Light" panose="020F0302020204030204" pitchFamily="34" charset="0"/>
                <a:sym typeface="Anaheim"/>
              </a:rPr>
              <a:t>tiên</a:t>
            </a:r>
            <a:r>
              <a:rPr lang="en-US" sz="1920" dirty="0">
                <a:solidFill>
                  <a:schemeClr val="dk1"/>
                </a:solidFill>
                <a:latin typeface="Calibri Light" panose="020F0302020204030204" pitchFamily="34" charset="0"/>
                <a:ea typeface="Calibri Light" panose="020F0302020204030204" pitchFamily="34" charset="0"/>
                <a:cs typeface="Calibri Light" panose="020F0302020204030204" pitchFamily="34" charset="0"/>
                <a:sym typeface="Anaheim"/>
              </a:rPr>
              <a:t> </a:t>
            </a:r>
            <a:r>
              <a:rPr lang="en-US" sz="1920" dirty="0" err="1">
                <a:solidFill>
                  <a:schemeClr val="dk1"/>
                </a:solidFill>
                <a:latin typeface="Calibri Light" panose="020F0302020204030204" pitchFamily="34" charset="0"/>
                <a:ea typeface="Calibri Light" panose="020F0302020204030204" pitchFamily="34" charset="0"/>
                <a:cs typeface="Calibri Light" panose="020F0302020204030204" pitchFamily="34" charset="0"/>
                <a:sym typeface="Anaheim"/>
              </a:rPr>
              <a:t>kiểm</a:t>
            </a:r>
            <a:r>
              <a:rPr lang="en-US" sz="1920" dirty="0">
                <a:solidFill>
                  <a:schemeClr val="dk1"/>
                </a:solidFill>
                <a:latin typeface="Calibri Light" panose="020F0302020204030204" pitchFamily="34" charset="0"/>
                <a:ea typeface="Calibri Light" panose="020F0302020204030204" pitchFamily="34" charset="0"/>
                <a:cs typeface="Calibri Light" panose="020F0302020204030204" pitchFamily="34" charset="0"/>
                <a:sym typeface="Anaheim"/>
              </a:rPr>
              <a:t> </a:t>
            </a:r>
            <a:r>
              <a:rPr lang="en-US" sz="1920" dirty="0" err="1">
                <a:solidFill>
                  <a:schemeClr val="dk1"/>
                </a:solidFill>
                <a:latin typeface="Calibri Light" panose="020F0302020204030204" pitchFamily="34" charset="0"/>
                <a:ea typeface="Calibri Light" panose="020F0302020204030204" pitchFamily="34" charset="0"/>
                <a:cs typeface="Calibri Light" panose="020F0302020204030204" pitchFamily="34" charset="0"/>
                <a:sym typeface="Anaheim"/>
              </a:rPr>
              <a:t>thử</a:t>
            </a:r>
            <a:endParaRPr sz="1920" b="1" dirty="0">
              <a:solidFill>
                <a:schemeClr val="dk1"/>
              </a:solidFill>
              <a:latin typeface="Calibri Light" panose="020F0302020204030204" pitchFamily="34" charset="0"/>
              <a:ea typeface="Calibri Light" panose="020F0302020204030204" pitchFamily="34" charset="0"/>
              <a:cs typeface="Calibri Light" panose="020F0302020204030204" pitchFamily="34" charset="0"/>
              <a:sym typeface="Anaheim"/>
            </a:endParaRPr>
          </a:p>
        </p:txBody>
      </p:sp>
      <p:sp>
        <p:nvSpPr>
          <p:cNvPr id="28" name="Google Shape;645;p40">
            <a:extLst>
              <a:ext uri="{FF2B5EF4-FFF2-40B4-BE49-F238E27FC236}">
                <a16:creationId xmlns:a16="http://schemas.microsoft.com/office/drawing/2014/main" id="{01B50850-0D30-2C07-A074-DF3051538B17}"/>
              </a:ext>
            </a:extLst>
          </p:cNvPr>
          <p:cNvSpPr txBox="1"/>
          <p:nvPr/>
        </p:nvSpPr>
        <p:spPr>
          <a:xfrm flipH="1">
            <a:off x="3437704" y="2771429"/>
            <a:ext cx="3009174" cy="1284480"/>
          </a:xfrm>
          <a:prstGeom prst="rect">
            <a:avLst/>
          </a:prstGeom>
          <a:noFill/>
          <a:ln>
            <a:noFill/>
          </a:ln>
        </p:spPr>
        <p:txBody>
          <a:bodyPr spcFirstLastPara="1" wrap="square" lIns="146280" tIns="146280" rIns="146280" bIns="146280" anchor="t" anchorCtr="0">
            <a:noAutofit/>
          </a:bodyPr>
          <a:lstStyle/>
          <a:p>
            <a:pPr algn="ctr"/>
            <a:r>
              <a:rPr lang="en-US" sz="1920" b="1" dirty="0" err="1">
                <a:solidFill>
                  <a:schemeClr val="dk1"/>
                </a:solidFill>
                <a:latin typeface="Calibri Light" panose="020F0302020204030204" pitchFamily="34" charset="0"/>
                <a:ea typeface="Calibri Light" panose="020F0302020204030204" pitchFamily="34" charset="0"/>
                <a:cs typeface="Calibri Light" panose="020F0302020204030204" pitchFamily="34" charset="0"/>
                <a:sym typeface="Anaheim"/>
              </a:rPr>
              <a:t>Lập</a:t>
            </a:r>
            <a:r>
              <a:rPr lang="en-US" sz="1920" b="1" dirty="0">
                <a:solidFill>
                  <a:schemeClr val="dk1"/>
                </a:solidFill>
                <a:latin typeface="Calibri Light" panose="020F0302020204030204" pitchFamily="34" charset="0"/>
                <a:ea typeface="Calibri Light" panose="020F0302020204030204" pitchFamily="34" charset="0"/>
                <a:cs typeface="Calibri Light" panose="020F0302020204030204" pitchFamily="34" charset="0"/>
                <a:sym typeface="Anaheim"/>
              </a:rPr>
              <a:t> </a:t>
            </a:r>
            <a:r>
              <a:rPr lang="en-US" sz="1920" b="1" dirty="0" err="1">
                <a:solidFill>
                  <a:schemeClr val="dk1"/>
                </a:solidFill>
                <a:latin typeface="Calibri Light" panose="020F0302020204030204" pitchFamily="34" charset="0"/>
                <a:ea typeface="Calibri Light" panose="020F0302020204030204" pitchFamily="34" charset="0"/>
                <a:cs typeface="Calibri Light" panose="020F0302020204030204" pitchFamily="34" charset="0"/>
                <a:sym typeface="Anaheim"/>
              </a:rPr>
              <a:t>kế</a:t>
            </a:r>
            <a:r>
              <a:rPr lang="en-US" sz="1920" b="1" dirty="0">
                <a:solidFill>
                  <a:schemeClr val="dk1"/>
                </a:solidFill>
                <a:latin typeface="Calibri Light" panose="020F0302020204030204" pitchFamily="34" charset="0"/>
                <a:ea typeface="Calibri Light" panose="020F0302020204030204" pitchFamily="34" charset="0"/>
                <a:cs typeface="Calibri Light" panose="020F0302020204030204" pitchFamily="34" charset="0"/>
                <a:sym typeface="Anaheim"/>
              </a:rPr>
              <a:t> </a:t>
            </a:r>
            <a:r>
              <a:rPr lang="en-US" sz="1920" b="1" dirty="0" err="1">
                <a:solidFill>
                  <a:schemeClr val="dk1"/>
                </a:solidFill>
                <a:latin typeface="Calibri Light" panose="020F0302020204030204" pitchFamily="34" charset="0"/>
                <a:ea typeface="Calibri Light" panose="020F0302020204030204" pitchFamily="34" charset="0"/>
                <a:cs typeface="Calibri Light" panose="020F0302020204030204" pitchFamily="34" charset="0"/>
                <a:sym typeface="Anaheim"/>
              </a:rPr>
              <a:t>hoạch</a:t>
            </a:r>
            <a:r>
              <a:rPr lang="en-US" sz="1920" b="1" dirty="0">
                <a:solidFill>
                  <a:schemeClr val="dk1"/>
                </a:solidFill>
                <a:latin typeface="Calibri Light" panose="020F0302020204030204" pitchFamily="34" charset="0"/>
                <a:ea typeface="Calibri Light" panose="020F0302020204030204" pitchFamily="34" charset="0"/>
                <a:cs typeface="Calibri Light" panose="020F0302020204030204" pitchFamily="34" charset="0"/>
                <a:sym typeface="Anaheim"/>
              </a:rPr>
              <a:t> </a:t>
            </a:r>
            <a:r>
              <a:rPr lang="en-US" sz="1920" b="1" dirty="0" err="1">
                <a:solidFill>
                  <a:schemeClr val="dk1"/>
                </a:solidFill>
                <a:latin typeface="Calibri Light" panose="020F0302020204030204" pitchFamily="34" charset="0"/>
                <a:ea typeface="Calibri Light" panose="020F0302020204030204" pitchFamily="34" charset="0"/>
                <a:cs typeface="Calibri Light" panose="020F0302020204030204" pitchFamily="34" charset="0"/>
                <a:sym typeface="Anaheim"/>
              </a:rPr>
              <a:t>kiểm</a:t>
            </a:r>
            <a:r>
              <a:rPr lang="en-US" sz="1920" b="1" dirty="0">
                <a:solidFill>
                  <a:schemeClr val="dk1"/>
                </a:solidFill>
                <a:latin typeface="Calibri Light" panose="020F0302020204030204" pitchFamily="34" charset="0"/>
                <a:ea typeface="Calibri Light" panose="020F0302020204030204" pitchFamily="34" charset="0"/>
                <a:cs typeface="Calibri Light" panose="020F0302020204030204" pitchFamily="34" charset="0"/>
                <a:sym typeface="Anaheim"/>
              </a:rPr>
              <a:t> </a:t>
            </a:r>
            <a:r>
              <a:rPr lang="en-US" sz="1920" b="1" dirty="0" err="1">
                <a:solidFill>
                  <a:schemeClr val="dk1"/>
                </a:solidFill>
                <a:latin typeface="Calibri Light" panose="020F0302020204030204" pitchFamily="34" charset="0"/>
                <a:ea typeface="Calibri Light" panose="020F0302020204030204" pitchFamily="34" charset="0"/>
                <a:cs typeface="Calibri Light" panose="020F0302020204030204" pitchFamily="34" charset="0"/>
                <a:sym typeface="Anaheim"/>
              </a:rPr>
              <a:t>thử</a:t>
            </a:r>
            <a:r>
              <a:rPr lang="en-US" sz="1920" dirty="0">
                <a:solidFill>
                  <a:schemeClr val="dk1"/>
                </a:solidFill>
                <a:latin typeface="Calibri Light" panose="020F0302020204030204" pitchFamily="34" charset="0"/>
                <a:ea typeface="Calibri Light" panose="020F0302020204030204" pitchFamily="34" charset="0"/>
                <a:cs typeface="Calibri Light" panose="020F0302020204030204" pitchFamily="34" charset="0"/>
                <a:sym typeface="Anaheim"/>
              </a:rPr>
              <a:t> </a:t>
            </a:r>
            <a:r>
              <a:rPr lang="en-US" sz="1920" dirty="0" err="1">
                <a:solidFill>
                  <a:schemeClr val="dk1"/>
                </a:solidFill>
                <a:latin typeface="Calibri Light" panose="020F0302020204030204" pitchFamily="34" charset="0"/>
                <a:ea typeface="Calibri Light" panose="020F0302020204030204" pitchFamily="34" charset="0"/>
                <a:cs typeface="Calibri Light" panose="020F0302020204030204" pitchFamily="34" charset="0"/>
                <a:sym typeface="Anaheim"/>
              </a:rPr>
              <a:t>cũng</a:t>
            </a:r>
            <a:r>
              <a:rPr lang="en-US" sz="1920" dirty="0">
                <a:solidFill>
                  <a:schemeClr val="dk1"/>
                </a:solidFill>
                <a:latin typeface="Calibri Light" panose="020F0302020204030204" pitchFamily="34" charset="0"/>
                <a:ea typeface="Calibri Light" panose="020F0302020204030204" pitchFamily="34" charset="0"/>
                <a:cs typeface="Calibri Light" panose="020F0302020204030204" pitchFamily="34" charset="0"/>
                <a:sym typeface="Anaheim"/>
              </a:rPr>
              <a:t> </a:t>
            </a:r>
            <a:r>
              <a:rPr lang="en-US" sz="1920" dirty="0" err="1">
                <a:solidFill>
                  <a:schemeClr val="dk1"/>
                </a:solidFill>
                <a:latin typeface="Calibri Light" panose="020F0302020204030204" pitchFamily="34" charset="0"/>
                <a:ea typeface="Calibri Light" panose="020F0302020204030204" pitchFamily="34" charset="0"/>
                <a:cs typeface="Calibri Light" panose="020F0302020204030204" pitchFamily="34" charset="0"/>
                <a:sym typeface="Anaheim"/>
              </a:rPr>
              <a:t>như</a:t>
            </a:r>
            <a:r>
              <a:rPr lang="en-US" sz="1920" dirty="0">
                <a:solidFill>
                  <a:schemeClr val="dk1"/>
                </a:solidFill>
                <a:latin typeface="Calibri Light" panose="020F0302020204030204" pitchFamily="34" charset="0"/>
                <a:ea typeface="Calibri Light" panose="020F0302020204030204" pitchFamily="34" charset="0"/>
                <a:cs typeface="Calibri Light" panose="020F0302020204030204" pitchFamily="34" charset="0"/>
                <a:sym typeface="Anaheim"/>
              </a:rPr>
              <a:t> </a:t>
            </a:r>
            <a:r>
              <a:rPr lang="en-US" sz="1920" dirty="0" err="1">
                <a:solidFill>
                  <a:schemeClr val="dk1"/>
                </a:solidFill>
                <a:latin typeface="Calibri Light" panose="020F0302020204030204" pitchFamily="34" charset="0"/>
                <a:ea typeface="Calibri Light" panose="020F0302020204030204" pitchFamily="34" charset="0"/>
                <a:cs typeface="Calibri Light" panose="020F0302020204030204" pitchFamily="34" charset="0"/>
                <a:sym typeface="Anaheim"/>
              </a:rPr>
              <a:t>các</a:t>
            </a:r>
            <a:r>
              <a:rPr lang="en-US" sz="1920" dirty="0">
                <a:solidFill>
                  <a:schemeClr val="dk1"/>
                </a:solidFill>
                <a:latin typeface="Calibri Light" panose="020F0302020204030204" pitchFamily="34" charset="0"/>
                <a:ea typeface="Calibri Light" panose="020F0302020204030204" pitchFamily="34" charset="0"/>
                <a:cs typeface="Calibri Light" panose="020F0302020204030204" pitchFamily="34" charset="0"/>
                <a:sym typeface="Anaheim"/>
              </a:rPr>
              <a:t> </a:t>
            </a:r>
            <a:r>
              <a:rPr lang="en-US" sz="1920" dirty="0" err="1">
                <a:solidFill>
                  <a:schemeClr val="dk1"/>
                </a:solidFill>
                <a:latin typeface="Calibri Light" panose="020F0302020204030204" pitchFamily="34" charset="0"/>
                <a:ea typeface="Calibri Light" panose="020F0302020204030204" pitchFamily="34" charset="0"/>
                <a:cs typeface="Calibri Light" panose="020F0302020204030204" pitchFamily="34" charset="0"/>
                <a:sym typeface="Anaheim"/>
              </a:rPr>
              <a:t>kịch</a:t>
            </a:r>
            <a:r>
              <a:rPr lang="en-US" sz="1920" dirty="0">
                <a:solidFill>
                  <a:schemeClr val="dk1"/>
                </a:solidFill>
                <a:latin typeface="Calibri Light" panose="020F0302020204030204" pitchFamily="34" charset="0"/>
                <a:ea typeface="Calibri Light" panose="020F0302020204030204" pitchFamily="34" charset="0"/>
                <a:cs typeface="Calibri Light" panose="020F0302020204030204" pitchFamily="34" charset="0"/>
                <a:sym typeface="Anaheim"/>
              </a:rPr>
              <a:t> </a:t>
            </a:r>
            <a:r>
              <a:rPr lang="en-US" sz="1920" dirty="0" err="1">
                <a:solidFill>
                  <a:schemeClr val="dk1"/>
                </a:solidFill>
                <a:latin typeface="Calibri Light" panose="020F0302020204030204" pitchFamily="34" charset="0"/>
                <a:ea typeface="Calibri Light" panose="020F0302020204030204" pitchFamily="34" charset="0"/>
                <a:cs typeface="Calibri Light" panose="020F0302020204030204" pitchFamily="34" charset="0"/>
                <a:sym typeface="Anaheim"/>
              </a:rPr>
              <a:t>bản</a:t>
            </a:r>
            <a:r>
              <a:rPr lang="en-US" sz="1920" dirty="0">
                <a:solidFill>
                  <a:schemeClr val="dk1"/>
                </a:solidFill>
                <a:latin typeface="Calibri Light" panose="020F0302020204030204" pitchFamily="34" charset="0"/>
                <a:ea typeface="Calibri Light" panose="020F0302020204030204" pitchFamily="34" charset="0"/>
                <a:cs typeface="Calibri Light" panose="020F0302020204030204" pitchFamily="34" charset="0"/>
                <a:sym typeface="Anaheim"/>
              </a:rPr>
              <a:t> </a:t>
            </a:r>
            <a:r>
              <a:rPr lang="en-US" sz="1920" dirty="0" err="1">
                <a:solidFill>
                  <a:schemeClr val="dk1"/>
                </a:solidFill>
                <a:latin typeface="Calibri Light" panose="020F0302020204030204" pitchFamily="34" charset="0"/>
                <a:ea typeface="Calibri Light" panose="020F0302020204030204" pitchFamily="34" charset="0"/>
                <a:cs typeface="Calibri Light" panose="020F0302020204030204" pitchFamily="34" charset="0"/>
                <a:sym typeface="Anaheim"/>
              </a:rPr>
              <a:t>kiểm</a:t>
            </a:r>
            <a:r>
              <a:rPr lang="en-US" sz="1920" dirty="0">
                <a:solidFill>
                  <a:schemeClr val="dk1"/>
                </a:solidFill>
                <a:latin typeface="Calibri Light" panose="020F0302020204030204" pitchFamily="34" charset="0"/>
                <a:ea typeface="Calibri Light" panose="020F0302020204030204" pitchFamily="34" charset="0"/>
                <a:cs typeface="Calibri Light" panose="020F0302020204030204" pitchFamily="34" charset="0"/>
                <a:sym typeface="Anaheim"/>
              </a:rPr>
              <a:t> </a:t>
            </a:r>
            <a:r>
              <a:rPr lang="en-US" sz="1920" dirty="0" err="1">
                <a:solidFill>
                  <a:schemeClr val="dk1"/>
                </a:solidFill>
                <a:latin typeface="Calibri Light" panose="020F0302020204030204" pitchFamily="34" charset="0"/>
                <a:ea typeface="Calibri Light" panose="020F0302020204030204" pitchFamily="34" charset="0"/>
                <a:cs typeface="Calibri Light" panose="020F0302020204030204" pitchFamily="34" charset="0"/>
                <a:sym typeface="Anaheim"/>
              </a:rPr>
              <a:t>thử</a:t>
            </a:r>
            <a:r>
              <a:rPr lang="en-US" sz="1920" dirty="0">
                <a:solidFill>
                  <a:schemeClr val="dk1"/>
                </a:solidFill>
                <a:latin typeface="Calibri Light" panose="020F0302020204030204" pitchFamily="34" charset="0"/>
                <a:ea typeface="Calibri Light" panose="020F0302020204030204" pitchFamily="34" charset="0"/>
                <a:cs typeface="Calibri Light" panose="020F0302020204030204" pitchFamily="34" charset="0"/>
                <a:sym typeface="Anaheim"/>
              </a:rPr>
              <a:t> </a:t>
            </a:r>
            <a:r>
              <a:rPr lang="en-US" sz="1920" dirty="0" err="1">
                <a:solidFill>
                  <a:schemeClr val="dk1"/>
                </a:solidFill>
                <a:latin typeface="Calibri Light" panose="020F0302020204030204" pitchFamily="34" charset="0"/>
                <a:ea typeface="Calibri Light" panose="020F0302020204030204" pitchFamily="34" charset="0"/>
                <a:cs typeface="Calibri Light" panose="020F0302020204030204" pitchFamily="34" charset="0"/>
                <a:sym typeface="Anaheim"/>
              </a:rPr>
              <a:t>cho</a:t>
            </a:r>
            <a:r>
              <a:rPr lang="en-US" sz="1920" dirty="0">
                <a:solidFill>
                  <a:schemeClr val="dk1"/>
                </a:solidFill>
                <a:latin typeface="Calibri Light" panose="020F0302020204030204" pitchFamily="34" charset="0"/>
                <a:ea typeface="Calibri Light" panose="020F0302020204030204" pitchFamily="34" charset="0"/>
                <a:cs typeface="Calibri Light" panose="020F0302020204030204" pitchFamily="34" charset="0"/>
                <a:sym typeface="Anaheim"/>
              </a:rPr>
              <a:t> </a:t>
            </a:r>
            <a:r>
              <a:rPr lang="en-US" sz="1920" dirty="0" err="1">
                <a:solidFill>
                  <a:schemeClr val="dk1"/>
                </a:solidFill>
                <a:latin typeface="Calibri Light" panose="020F0302020204030204" pitchFamily="34" charset="0"/>
                <a:ea typeface="Calibri Light" panose="020F0302020204030204" pitchFamily="34" charset="0"/>
                <a:cs typeface="Calibri Light" panose="020F0302020204030204" pitchFamily="34" charset="0"/>
                <a:sym typeface="Anaheim"/>
              </a:rPr>
              <a:t>các</a:t>
            </a:r>
            <a:r>
              <a:rPr lang="en-US" sz="1920" dirty="0">
                <a:solidFill>
                  <a:schemeClr val="dk1"/>
                </a:solidFill>
                <a:latin typeface="Calibri Light" panose="020F0302020204030204" pitchFamily="34" charset="0"/>
                <a:ea typeface="Calibri Light" panose="020F0302020204030204" pitchFamily="34" charset="0"/>
                <a:cs typeface="Calibri Light" panose="020F0302020204030204" pitchFamily="34" charset="0"/>
                <a:sym typeface="Anaheim"/>
              </a:rPr>
              <a:t> </a:t>
            </a:r>
            <a:r>
              <a:rPr lang="en-US" sz="1920" dirty="0" err="1">
                <a:solidFill>
                  <a:schemeClr val="dk1"/>
                </a:solidFill>
                <a:latin typeface="Calibri Light" panose="020F0302020204030204" pitchFamily="34" charset="0"/>
                <a:ea typeface="Calibri Light" panose="020F0302020204030204" pitchFamily="34" charset="0"/>
                <a:cs typeface="Calibri Light" panose="020F0302020204030204" pitchFamily="34" charset="0"/>
                <a:sym typeface="Anaheim"/>
              </a:rPr>
              <a:t>chức</a:t>
            </a:r>
            <a:r>
              <a:rPr lang="en-US" sz="1920" dirty="0">
                <a:solidFill>
                  <a:schemeClr val="dk1"/>
                </a:solidFill>
                <a:latin typeface="Calibri Light" panose="020F0302020204030204" pitchFamily="34" charset="0"/>
                <a:ea typeface="Calibri Light" panose="020F0302020204030204" pitchFamily="34" charset="0"/>
                <a:cs typeface="Calibri Light" panose="020F0302020204030204" pitchFamily="34" charset="0"/>
                <a:sym typeface="Anaheim"/>
              </a:rPr>
              <a:t> </a:t>
            </a:r>
            <a:r>
              <a:rPr lang="en-US" sz="1920" dirty="0" err="1">
                <a:solidFill>
                  <a:schemeClr val="dk1"/>
                </a:solidFill>
                <a:latin typeface="Calibri Light" panose="020F0302020204030204" pitchFamily="34" charset="0"/>
                <a:ea typeface="Calibri Light" panose="020F0302020204030204" pitchFamily="34" charset="0"/>
                <a:cs typeface="Calibri Light" panose="020F0302020204030204" pitchFamily="34" charset="0"/>
                <a:sym typeface="Anaheim"/>
              </a:rPr>
              <a:t>năng</a:t>
            </a:r>
            <a:endParaRPr sz="1920" b="1" dirty="0">
              <a:solidFill>
                <a:schemeClr val="dk1"/>
              </a:solidFill>
              <a:latin typeface="Calibri Light" panose="020F0302020204030204" pitchFamily="34" charset="0"/>
              <a:ea typeface="Calibri Light" panose="020F0302020204030204" pitchFamily="34" charset="0"/>
              <a:cs typeface="Calibri Light" panose="020F0302020204030204" pitchFamily="34" charset="0"/>
              <a:sym typeface="Anaheim"/>
            </a:endParaRPr>
          </a:p>
        </p:txBody>
      </p:sp>
      <p:sp>
        <p:nvSpPr>
          <p:cNvPr id="29" name="Google Shape;645;p40">
            <a:extLst>
              <a:ext uri="{FF2B5EF4-FFF2-40B4-BE49-F238E27FC236}">
                <a16:creationId xmlns:a16="http://schemas.microsoft.com/office/drawing/2014/main" id="{188369D0-C675-B467-9935-E3BD977230CF}"/>
              </a:ext>
            </a:extLst>
          </p:cNvPr>
          <p:cNvSpPr txBox="1"/>
          <p:nvPr/>
        </p:nvSpPr>
        <p:spPr>
          <a:xfrm flipH="1">
            <a:off x="3878766" y="5200368"/>
            <a:ext cx="2754240" cy="1284480"/>
          </a:xfrm>
          <a:prstGeom prst="rect">
            <a:avLst/>
          </a:prstGeom>
          <a:noFill/>
          <a:ln>
            <a:noFill/>
          </a:ln>
        </p:spPr>
        <p:txBody>
          <a:bodyPr spcFirstLastPara="1" wrap="square" lIns="146280" tIns="146280" rIns="146280" bIns="146280" anchor="t" anchorCtr="0">
            <a:noAutofit/>
          </a:bodyPr>
          <a:lstStyle/>
          <a:p>
            <a:pPr algn="ctr"/>
            <a:r>
              <a:rPr lang="en-US" sz="1920" b="1" dirty="0" err="1">
                <a:solidFill>
                  <a:schemeClr val="dk1"/>
                </a:solidFill>
                <a:latin typeface="Calibri Light" panose="020F0302020204030204" pitchFamily="34" charset="0"/>
                <a:ea typeface="Calibri Light" panose="020F0302020204030204" pitchFamily="34" charset="0"/>
                <a:cs typeface="Calibri Light" panose="020F0302020204030204" pitchFamily="34" charset="0"/>
                <a:sym typeface="Anaheim"/>
              </a:rPr>
              <a:t>Tiến</a:t>
            </a:r>
            <a:r>
              <a:rPr lang="en-US" sz="1920" b="1" dirty="0">
                <a:solidFill>
                  <a:schemeClr val="dk1"/>
                </a:solidFill>
                <a:latin typeface="Calibri Light" panose="020F0302020204030204" pitchFamily="34" charset="0"/>
                <a:ea typeface="Calibri Light" panose="020F0302020204030204" pitchFamily="34" charset="0"/>
                <a:cs typeface="Calibri Light" panose="020F0302020204030204" pitchFamily="34" charset="0"/>
                <a:sym typeface="Anaheim"/>
              </a:rPr>
              <a:t> </a:t>
            </a:r>
            <a:r>
              <a:rPr lang="en-US" sz="1920" b="1" dirty="0" err="1">
                <a:solidFill>
                  <a:schemeClr val="dk1"/>
                </a:solidFill>
                <a:latin typeface="Calibri Light" panose="020F0302020204030204" pitchFamily="34" charset="0"/>
                <a:ea typeface="Calibri Light" panose="020F0302020204030204" pitchFamily="34" charset="0"/>
                <a:cs typeface="Calibri Light" panose="020F0302020204030204" pitchFamily="34" charset="0"/>
                <a:sym typeface="Anaheim"/>
              </a:rPr>
              <a:t>hành</a:t>
            </a:r>
            <a:r>
              <a:rPr lang="en-US" sz="1920" b="1" dirty="0">
                <a:solidFill>
                  <a:schemeClr val="dk1"/>
                </a:solidFill>
                <a:latin typeface="Calibri Light" panose="020F0302020204030204" pitchFamily="34" charset="0"/>
                <a:ea typeface="Calibri Light" panose="020F0302020204030204" pitchFamily="34" charset="0"/>
                <a:cs typeface="Calibri Light" panose="020F0302020204030204" pitchFamily="34" charset="0"/>
                <a:sym typeface="Anaheim"/>
              </a:rPr>
              <a:t> </a:t>
            </a:r>
            <a:r>
              <a:rPr lang="en-US" sz="1920" b="1" dirty="0" err="1">
                <a:solidFill>
                  <a:schemeClr val="dk1"/>
                </a:solidFill>
                <a:latin typeface="Calibri Light" panose="020F0302020204030204" pitchFamily="34" charset="0"/>
                <a:ea typeface="Calibri Light" panose="020F0302020204030204" pitchFamily="34" charset="0"/>
                <a:cs typeface="Calibri Light" panose="020F0302020204030204" pitchFamily="34" charset="0"/>
                <a:sym typeface="Anaheim"/>
              </a:rPr>
              <a:t>kiểm</a:t>
            </a:r>
            <a:r>
              <a:rPr lang="en-US" sz="1920" b="1" dirty="0">
                <a:solidFill>
                  <a:schemeClr val="dk1"/>
                </a:solidFill>
                <a:latin typeface="Calibri Light" panose="020F0302020204030204" pitchFamily="34" charset="0"/>
                <a:ea typeface="Calibri Light" panose="020F0302020204030204" pitchFamily="34" charset="0"/>
                <a:cs typeface="Calibri Light" panose="020F0302020204030204" pitchFamily="34" charset="0"/>
                <a:sym typeface="Anaheim"/>
              </a:rPr>
              <a:t> </a:t>
            </a:r>
            <a:r>
              <a:rPr lang="en-US" sz="1920" b="1" dirty="0" err="1">
                <a:solidFill>
                  <a:schemeClr val="dk1"/>
                </a:solidFill>
                <a:latin typeface="Calibri Light" panose="020F0302020204030204" pitchFamily="34" charset="0"/>
                <a:ea typeface="Calibri Light" panose="020F0302020204030204" pitchFamily="34" charset="0"/>
                <a:cs typeface="Calibri Light" panose="020F0302020204030204" pitchFamily="34" charset="0"/>
                <a:sym typeface="Anaheim"/>
              </a:rPr>
              <a:t>thử</a:t>
            </a:r>
            <a:r>
              <a:rPr lang="en-US" sz="1920" b="1" dirty="0">
                <a:solidFill>
                  <a:schemeClr val="dk1"/>
                </a:solidFill>
                <a:latin typeface="Calibri Light" panose="020F0302020204030204" pitchFamily="34" charset="0"/>
                <a:ea typeface="Calibri Light" panose="020F0302020204030204" pitchFamily="34" charset="0"/>
                <a:cs typeface="Calibri Light" panose="020F0302020204030204" pitchFamily="34" charset="0"/>
                <a:sym typeface="Anaheim"/>
              </a:rPr>
              <a:t> </a:t>
            </a:r>
            <a:r>
              <a:rPr lang="en-US" sz="1920" dirty="0" err="1">
                <a:solidFill>
                  <a:schemeClr val="dk1"/>
                </a:solidFill>
                <a:latin typeface="Calibri Light" panose="020F0302020204030204" pitchFamily="34" charset="0"/>
                <a:ea typeface="Calibri Light" panose="020F0302020204030204" pitchFamily="34" charset="0"/>
                <a:cs typeface="Calibri Light" panose="020F0302020204030204" pitchFamily="34" charset="0"/>
                <a:sym typeface="Anaheim"/>
              </a:rPr>
              <a:t>và</a:t>
            </a:r>
            <a:r>
              <a:rPr lang="en-US" sz="1920" dirty="0">
                <a:solidFill>
                  <a:schemeClr val="dk1"/>
                </a:solidFill>
                <a:latin typeface="Calibri Light" panose="020F0302020204030204" pitchFamily="34" charset="0"/>
                <a:ea typeface="Calibri Light" panose="020F0302020204030204" pitchFamily="34" charset="0"/>
                <a:cs typeface="Calibri Light" panose="020F0302020204030204" pitchFamily="34" charset="0"/>
                <a:sym typeface="Anaheim"/>
              </a:rPr>
              <a:t> </a:t>
            </a:r>
            <a:r>
              <a:rPr lang="en-US" sz="1920" dirty="0" err="1">
                <a:solidFill>
                  <a:schemeClr val="dk1"/>
                </a:solidFill>
                <a:latin typeface="Calibri Light" panose="020F0302020204030204" pitchFamily="34" charset="0"/>
                <a:ea typeface="Calibri Light" panose="020F0302020204030204" pitchFamily="34" charset="0"/>
                <a:cs typeface="Calibri Light" panose="020F0302020204030204" pitchFamily="34" charset="0"/>
                <a:sym typeface="Anaheim"/>
              </a:rPr>
              <a:t>ghi</a:t>
            </a:r>
            <a:r>
              <a:rPr lang="en-US" sz="1920" dirty="0">
                <a:solidFill>
                  <a:schemeClr val="dk1"/>
                </a:solidFill>
                <a:latin typeface="Calibri Light" panose="020F0302020204030204" pitchFamily="34" charset="0"/>
                <a:ea typeface="Calibri Light" panose="020F0302020204030204" pitchFamily="34" charset="0"/>
                <a:cs typeface="Calibri Light" panose="020F0302020204030204" pitchFamily="34" charset="0"/>
                <a:sym typeface="Anaheim"/>
              </a:rPr>
              <a:t> </a:t>
            </a:r>
            <a:r>
              <a:rPr lang="en-US" sz="1920" dirty="0" err="1">
                <a:solidFill>
                  <a:schemeClr val="dk1"/>
                </a:solidFill>
                <a:latin typeface="Calibri Light" panose="020F0302020204030204" pitchFamily="34" charset="0"/>
                <a:ea typeface="Calibri Light" panose="020F0302020204030204" pitchFamily="34" charset="0"/>
                <a:cs typeface="Calibri Light" panose="020F0302020204030204" pitchFamily="34" charset="0"/>
                <a:sym typeface="Anaheim"/>
              </a:rPr>
              <a:t>nhận</a:t>
            </a:r>
            <a:r>
              <a:rPr lang="en-US" sz="1920" dirty="0">
                <a:solidFill>
                  <a:schemeClr val="dk1"/>
                </a:solidFill>
                <a:latin typeface="Calibri Light" panose="020F0302020204030204" pitchFamily="34" charset="0"/>
                <a:ea typeface="Calibri Light" panose="020F0302020204030204" pitchFamily="34" charset="0"/>
                <a:cs typeface="Calibri Light" panose="020F0302020204030204" pitchFamily="34" charset="0"/>
                <a:sym typeface="Anaheim"/>
              </a:rPr>
              <a:t> </a:t>
            </a:r>
            <a:r>
              <a:rPr lang="en-US" sz="1920" dirty="0" err="1">
                <a:solidFill>
                  <a:schemeClr val="dk1"/>
                </a:solidFill>
                <a:latin typeface="Calibri Light" panose="020F0302020204030204" pitchFamily="34" charset="0"/>
                <a:ea typeface="Calibri Light" panose="020F0302020204030204" pitchFamily="34" charset="0"/>
                <a:cs typeface="Calibri Light" panose="020F0302020204030204" pitchFamily="34" charset="0"/>
                <a:sym typeface="Anaheim"/>
              </a:rPr>
              <a:t>các</a:t>
            </a:r>
            <a:r>
              <a:rPr lang="en-US" sz="1920" dirty="0">
                <a:solidFill>
                  <a:schemeClr val="dk1"/>
                </a:solidFill>
                <a:latin typeface="Calibri Light" panose="020F0302020204030204" pitchFamily="34" charset="0"/>
                <a:ea typeface="Calibri Light" panose="020F0302020204030204" pitchFamily="34" charset="0"/>
                <a:cs typeface="Calibri Light" panose="020F0302020204030204" pitchFamily="34" charset="0"/>
                <a:sym typeface="Anaheim"/>
              </a:rPr>
              <a:t> </a:t>
            </a:r>
            <a:r>
              <a:rPr lang="en-US" sz="1920" dirty="0" err="1">
                <a:solidFill>
                  <a:schemeClr val="dk1"/>
                </a:solidFill>
                <a:latin typeface="Calibri Light" panose="020F0302020204030204" pitchFamily="34" charset="0"/>
                <a:ea typeface="Calibri Light" panose="020F0302020204030204" pitchFamily="34" charset="0"/>
                <a:cs typeface="Calibri Light" panose="020F0302020204030204" pitchFamily="34" charset="0"/>
                <a:sym typeface="Anaheim"/>
              </a:rPr>
              <a:t>kết</a:t>
            </a:r>
            <a:r>
              <a:rPr lang="en-US" sz="1920" dirty="0">
                <a:solidFill>
                  <a:schemeClr val="dk1"/>
                </a:solidFill>
                <a:latin typeface="Calibri Light" panose="020F0302020204030204" pitchFamily="34" charset="0"/>
                <a:ea typeface="Calibri Light" panose="020F0302020204030204" pitchFamily="34" charset="0"/>
                <a:cs typeface="Calibri Light" panose="020F0302020204030204" pitchFamily="34" charset="0"/>
                <a:sym typeface="Anaheim"/>
              </a:rPr>
              <a:t> </a:t>
            </a:r>
            <a:r>
              <a:rPr lang="en-US" sz="1920" dirty="0" err="1">
                <a:solidFill>
                  <a:schemeClr val="dk1"/>
                </a:solidFill>
                <a:latin typeface="Calibri Light" panose="020F0302020204030204" pitchFamily="34" charset="0"/>
                <a:ea typeface="Calibri Light" panose="020F0302020204030204" pitchFamily="34" charset="0"/>
                <a:cs typeface="Calibri Light" panose="020F0302020204030204" pitchFamily="34" charset="0"/>
                <a:sym typeface="Anaheim"/>
              </a:rPr>
              <a:t>quả</a:t>
            </a:r>
            <a:r>
              <a:rPr lang="en-US" sz="1920" dirty="0">
                <a:solidFill>
                  <a:schemeClr val="dk1"/>
                </a:solidFill>
                <a:latin typeface="Calibri Light" panose="020F0302020204030204" pitchFamily="34" charset="0"/>
                <a:ea typeface="Calibri Light" panose="020F0302020204030204" pitchFamily="34" charset="0"/>
                <a:cs typeface="Calibri Light" panose="020F0302020204030204" pitchFamily="34" charset="0"/>
                <a:sym typeface="Anaheim"/>
              </a:rPr>
              <a:t> </a:t>
            </a:r>
            <a:r>
              <a:rPr lang="en-US" sz="1920" dirty="0" err="1">
                <a:solidFill>
                  <a:schemeClr val="dk1"/>
                </a:solidFill>
                <a:latin typeface="Calibri Light" panose="020F0302020204030204" pitchFamily="34" charset="0"/>
                <a:ea typeface="Calibri Light" panose="020F0302020204030204" pitchFamily="34" charset="0"/>
                <a:cs typeface="Calibri Light" panose="020F0302020204030204" pitchFamily="34" charset="0"/>
                <a:sym typeface="Anaheim"/>
              </a:rPr>
              <a:t>kiểm</a:t>
            </a:r>
            <a:r>
              <a:rPr lang="en-US" sz="1920" dirty="0">
                <a:solidFill>
                  <a:schemeClr val="dk1"/>
                </a:solidFill>
                <a:latin typeface="Calibri Light" panose="020F0302020204030204" pitchFamily="34" charset="0"/>
                <a:ea typeface="Calibri Light" panose="020F0302020204030204" pitchFamily="34" charset="0"/>
                <a:cs typeface="Calibri Light" panose="020F0302020204030204" pitchFamily="34" charset="0"/>
                <a:sym typeface="Anaheim"/>
              </a:rPr>
              <a:t> </a:t>
            </a:r>
            <a:r>
              <a:rPr lang="en-US" sz="1920" dirty="0" err="1">
                <a:solidFill>
                  <a:schemeClr val="dk1"/>
                </a:solidFill>
                <a:latin typeface="Calibri Light" panose="020F0302020204030204" pitchFamily="34" charset="0"/>
                <a:ea typeface="Calibri Light" panose="020F0302020204030204" pitchFamily="34" charset="0"/>
                <a:cs typeface="Calibri Light" panose="020F0302020204030204" pitchFamily="34" charset="0"/>
                <a:sym typeface="Anaheim"/>
              </a:rPr>
              <a:t>thử</a:t>
            </a:r>
            <a:endParaRPr sz="1920" b="1" dirty="0">
              <a:solidFill>
                <a:schemeClr val="dk1"/>
              </a:solidFill>
              <a:latin typeface="Calibri Light" panose="020F0302020204030204" pitchFamily="34" charset="0"/>
              <a:ea typeface="Calibri Light" panose="020F0302020204030204" pitchFamily="34" charset="0"/>
              <a:cs typeface="Calibri Light" panose="020F0302020204030204" pitchFamily="34" charset="0"/>
              <a:sym typeface="Anaheim"/>
            </a:endParaRPr>
          </a:p>
        </p:txBody>
      </p:sp>
      <p:sp>
        <p:nvSpPr>
          <p:cNvPr id="30" name="Google Shape;645;p40">
            <a:extLst>
              <a:ext uri="{FF2B5EF4-FFF2-40B4-BE49-F238E27FC236}">
                <a16:creationId xmlns:a16="http://schemas.microsoft.com/office/drawing/2014/main" id="{B88A6D72-4E3E-5A37-ABFE-B69CEDB32116}"/>
              </a:ext>
            </a:extLst>
          </p:cNvPr>
          <p:cNvSpPr txBox="1"/>
          <p:nvPr/>
        </p:nvSpPr>
        <p:spPr>
          <a:xfrm flipH="1">
            <a:off x="7232509" y="4948872"/>
            <a:ext cx="2754240" cy="1284480"/>
          </a:xfrm>
          <a:prstGeom prst="rect">
            <a:avLst/>
          </a:prstGeom>
          <a:noFill/>
          <a:ln>
            <a:noFill/>
          </a:ln>
        </p:spPr>
        <p:txBody>
          <a:bodyPr spcFirstLastPara="1" wrap="square" lIns="146280" tIns="146280" rIns="146280" bIns="146280" anchor="t" anchorCtr="0">
            <a:noAutofit/>
          </a:bodyPr>
          <a:lstStyle/>
          <a:p>
            <a:pPr algn="ctr"/>
            <a:r>
              <a:rPr lang="en-US" sz="1920" b="1" dirty="0" err="1">
                <a:solidFill>
                  <a:schemeClr val="dk1"/>
                </a:solidFill>
                <a:latin typeface="Calibri Light" panose="020F0302020204030204" pitchFamily="34" charset="0"/>
                <a:ea typeface="Calibri Light" panose="020F0302020204030204" pitchFamily="34" charset="0"/>
                <a:cs typeface="Calibri Light" panose="020F0302020204030204" pitchFamily="34" charset="0"/>
                <a:sym typeface="Anaheim"/>
              </a:rPr>
              <a:t>Đánh</a:t>
            </a:r>
            <a:r>
              <a:rPr lang="en-US" sz="1920" b="1" dirty="0">
                <a:solidFill>
                  <a:schemeClr val="dk1"/>
                </a:solidFill>
                <a:latin typeface="Calibri Light" panose="020F0302020204030204" pitchFamily="34" charset="0"/>
                <a:ea typeface="Calibri Light" panose="020F0302020204030204" pitchFamily="34" charset="0"/>
                <a:cs typeface="Calibri Light" panose="020F0302020204030204" pitchFamily="34" charset="0"/>
                <a:sym typeface="Anaheim"/>
              </a:rPr>
              <a:t> </a:t>
            </a:r>
            <a:r>
              <a:rPr lang="en-US" sz="1920" b="1" dirty="0" err="1">
                <a:solidFill>
                  <a:schemeClr val="dk1"/>
                </a:solidFill>
                <a:latin typeface="Calibri Light" panose="020F0302020204030204" pitchFamily="34" charset="0"/>
                <a:ea typeface="Calibri Light" panose="020F0302020204030204" pitchFamily="34" charset="0"/>
                <a:cs typeface="Calibri Light" panose="020F0302020204030204" pitchFamily="34" charset="0"/>
                <a:sym typeface="Anaheim"/>
              </a:rPr>
              <a:t>giá</a:t>
            </a:r>
            <a:r>
              <a:rPr lang="en-US" sz="1920" b="1" dirty="0">
                <a:solidFill>
                  <a:schemeClr val="dk1"/>
                </a:solidFill>
                <a:latin typeface="Calibri Light" panose="020F0302020204030204" pitchFamily="34" charset="0"/>
                <a:ea typeface="Calibri Light" panose="020F0302020204030204" pitchFamily="34" charset="0"/>
                <a:cs typeface="Calibri Light" panose="020F0302020204030204" pitchFamily="34" charset="0"/>
                <a:sym typeface="Anaheim"/>
              </a:rPr>
              <a:t> </a:t>
            </a:r>
            <a:r>
              <a:rPr lang="en-US" sz="1920" b="1" dirty="0" err="1">
                <a:solidFill>
                  <a:schemeClr val="dk1"/>
                </a:solidFill>
                <a:latin typeface="Calibri Light" panose="020F0302020204030204" pitchFamily="34" charset="0"/>
                <a:ea typeface="Calibri Light" panose="020F0302020204030204" pitchFamily="34" charset="0"/>
                <a:cs typeface="Calibri Light" panose="020F0302020204030204" pitchFamily="34" charset="0"/>
                <a:sym typeface="Anaheim"/>
              </a:rPr>
              <a:t>và</a:t>
            </a:r>
            <a:r>
              <a:rPr lang="en-US" sz="1920" b="1" dirty="0">
                <a:solidFill>
                  <a:schemeClr val="dk1"/>
                </a:solidFill>
                <a:latin typeface="Calibri Light" panose="020F0302020204030204" pitchFamily="34" charset="0"/>
                <a:ea typeface="Calibri Light" panose="020F0302020204030204" pitchFamily="34" charset="0"/>
                <a:cs typeface="Calibri Light" panose="020F0302020204030204" pitchFamily="34" charset="0"/>
                <a:sym typeface="Anaheim"/>
              </a:rPr>
              <a:t> </a:t>
            </a:r>
            <a:r>
              <a:rPr lang="en-US" sz="1920" b="1" dirty="0" err="1">
                <a:solidFill>
                  <a:schemeClr val="dk1"/>
                </a:solidFill>
                <a:latin typeface="Calibri Light" panose="020F0302020204030204" pitchFamily="34" charset="0"/>
                <a:ea typeface="Calibri Light" panose="020F0302020204030204" pitchFamily="34" charset="0"/>
                <a:cs typeface="Calibri Light" panose="020F0302020204030204" pitchFamily="34" charset="0"/>
                <a:sym typeface="Anaheim"/>
              </a:rPr>
              <a:t>chỉnh</a:t>
            </a:r>
            <a:r>
              <a:rPr lang="en-US" sz="1920" b="1" dirty="0">
                <a:solidFill>
                  <a:schemeClr val="dk1"/>
                </a:solidFill>
                <a:latin typeface="Calibri Light" panose="020F0302020204030204" pitchFamily="34" charset="0"/>
                <a:ea typeface="Calibri Light" panose="020F0302020204030204" pitchFamily="34" charset="0"/>
                <a:cs typeface="Calibri Light" panose="020F0302020204030204" pitchFamily="34" charset="0"/>
                <a:sym typeface="Anaheim"/>
              </a:rPr>
              <a:t> </a:t>
            </a:r>
            <a:r>
              <a:rPr lang="en-US" sz="1920" b="1" dirty="0" err="1">
                <a:solidFill>
                  <a:schemeClr val="dk1"/>
                </a:solidFill>
                <a:latin typeface="Calibri Light" panose="020F0302020204030204" pitchFamily="34" charset="0"/>
                <a:ea typeface="Calibri Light" panose="020F0302020204030204" pitchFamily="34" charset="0"/>
                <a:cs typeface="Calibri Light" panose="020F0302020204030204" pitchFamily="34" charset="0"/>
                <a:sym typeface="Anaheim"/>
              </a:rPr>
              <a:t>sửa</a:t>
            </a:r>
            <a:r>
              <a:rPr lang="en-US" sz="1920" b="1" dirty="0">
                <a:solidFill>
                  <a:schemeClr val="dk1"/>
                </a:solidFill>
                <a:latin typeface="Calibri Light" panose="020F0302020204030204" pitchFamily="34" charset="0"/>
                <a:ea typeface="Calibri Light" panose="020F0302020204030204" pitchFamily="34" charset="0"/>
                <a:cs typeface="Calibri Light" panose="020F0302020204030204" pitchFamily="34" charset="0"/>
                <a:sym typeface="Anaheim"/>
              </a:rPr>
              <a:t> </a:t>
            </a:r>
            <a:r>
              <a:rPr lang="en-US" sz="1920" dirty="0" err="1">
                <a:solidFill>
                  <a:schemeClr val="dk1"/>
                </a:solidFill>
                <a:latin typeface="Calibri Light" panose="020F0302020204030204" pitchFamily="34" charset="0"/>
                <a:ea typeface="Calibri Light" panose="020F0302020204030204" pitchFamily="34" charset="0"/>
                <a:cs typeface="Calibri Light" panose="020F0302020204030204" pitchFamily="34" charset="0"/>
                <a:sym typeface="Anaheim"/>
              </a:rPr>
              <a:t>các</a:t>
            </a:r>
            <a:r>
              <a:rPr lang="en-US" sz="1920" dirty="0">
                <a:solidFill>
                  <a:schemeClr val="dk1"/>
                </a:solidFill>
                <a:latin typeface="Calibri Light" panose="020F0302020204030204" pitchFamily="34" charset="0"/>
                <a:ea typeface="Calibri Light" panose="020F0302020204030204" pitchFamily="34" charset="0"/>
                <a:cs typeface="Calibri Light" panose="020F0302020204030204" pitchFamily="34" charset="0"/>
                <a:sym typeface="Anaheim"/>
              </a:rPr>
              <a:t> </a:t>
            </a:r>
            <a:r>
              <a:rPr lang="en-US" sz="1920" dirty="0" err="1">
                <a:solidFill>
                  <a:schemeClr val="dk1"/>
                </a:solidFill>
                <a:latin typeface="Calibri Light" panose="020F0302020204030204" pitchFamily="34" charset="0"/>
                <a:ea typeface="Calibri Light" panose="020F0302020204030204" pitchFamily="34" charset="0"/>
                <a:cs typeface="Calibri Light" panose="020F0302020204030204" pitchFamily="34" charset="0"/>
                <a:sym typeface="Anaheim"/>
              </a:rPr>
              <a:t>thành</a:t>
            </a:r>
            <a:r>
              <a:rPr lang="en-US" sz="1920" dirty="0">
                <a:solidFill>
                  <a:schemeClr val="dk1"/>
                </a:solidFill>
                <a:latin typeface="Calibri Light" panose="020F0302020204030204" pitchFamily="34" charset="0"/>
                <a:ea typeface="Calibri Light" panose="020F0302020204030204" pitchFamily="34" charset="0"/>
                <a:cs typeface="Calibri Light" panose="020F0302020204030204" pitchFamily="34" charset="0"/>
                <a:sym typeface="Anaheim"/>
              </a:rPr>
              <a:t> </a:t>
            </a:r>
            <a:r>
              <a:rPr lang="en-US" sz="1920" dirty="0" err="1">
                <a:solidFill>
                  <a:schemeClr val="dk1"/>
                </a:solidFill>
                <a:latin typeface="Calibri Light" panose="020F0302020204030204" pitchFamily="34" charset="0"/>
                <a:ea typeface="Calibri Light" panose="020F0302020204030204" pitchFamily="34" charset="0"/>
                <a:cs typeface="Calibri Light" panose="020F0302020204030204" pitchFamily="34" charset="0"/>
                <a:sym typeface="Anaheim"/>
              </a:rPr>
              <a:t>phần</a:t>
            </a:r>
            <a:r>
              <a:rPr lang="en-US" sz="1920" dirty="0">
                <a:solidFill>
                  <a:schemeClr val="dk1"/>
                </a:solidFill>
                <a:latin typeface="Calibri Light" panose="020F0302020204030204" pitchFamily="34" charset="0"/>
                <a:ea typeface="Calibri Light" panose="020F0302020204030204" pitchFamily="34" charset="0"/>
                <a:cs typeface="Calibri Light" panose="020F0302020204030204" pitchFamily="34" charset="0"/>
                <a:sym typeface="Anaheim"/>
              </a:rPr>
              <a:t> </a:t>
            </a:r>
            <a:r>
              <a:rPr lang="en-US" sz="1920" dirty="0" err="1">
                <a:solidFill>
                  <a:schemeClr val="dk1"/>
                </a:solidFill>
                <a:latin typeface="Calibri Light" panose="020F0302020204030204" pitchFamily="34" charset="0"/>
                <a:ea typeface="Calibri Light" panose="020F0302020204030204" pitchFamily="34" charset="0"/>
                <a:cs typeface="Calibri Light" panose="020F0302020204030204" pitchFamily="34" charset="0"/>
                <a:sym typeface="Anaheim"/>
              </a:rPr>
              <a:t>chưa</a:t>
            </a:r>
            <a:r>
              <a:rPr lang="en-US" sz="1920" dirty="0">
                <a:solidFill>
                  <a:schemeClr val="dk1"/>
                </a:solidFill>
                <a:latin typeface="Calibri Light" panose="020F0302020204030204" pitchFamily="34" charset="0"/>
                <a:ea typeface="Calibri Light" panose="020F0302020204030204" pitchFamily="34" charset="0"/>
                <a:cs typeface="Calibri Light" panose="020F0302020204030204" pitchFamily="34" charset="0"/>
                <a:sym typeface="Anaheim"/>
              </a:rPr>
              <a:t> </a:t>
            </a:r>
            <a:r>
              <a:rPr lang="en-US" sz="1920" dirty="0" err="1">
                <a:solidFill>
                  <a:schemeClr val="dk1"/>
                </a:solidFill>
                <a:latin typeface="Calibri Light" panose="020F0302020204030204" pitchFamily="34" charset="0"/>
                <a:ea typeface="Calibri Light" panose="020F0302020204030204" pitchFamily="34" charset="0"/>
                <a:cs typeface="Calibri Light" panose="020F0302020204030204" pitchFamily="34" charset="0"/>
                <a:sym typeface="Anaheim"/>
              </a:rPr>
              <a:t>đạt</a:t>
            </a:r>
            <a:r>
              <a:rPr lang="en-US" sz="1920" dirty="0">
                <a:solidFill>
                  <a:schemeClr val="dk1"/>
                </a:solidFill>
                <a:latin typeface="Calibri Light" panose="020F0302020204030204" pitchFamily="34" charset="0"/>
                <a:ea typeface="Calibri Light" panose="020F0302020204030204" pitchFamily="34" charset="0"/>
                <a:cs typeface="Calibri Light" panose="020F0302020204030204" pitchFamily="34" charset="0"/>
                <a:sym typeface="Anaheim"/>
              </a:rPr>
              <a:t> </a:t>
            </a:r>
            <a:r>
              <a:rPr lang="en-US" sz="1920" dirty="0" err="1">
                <a:solidFill>
                  <a:schemeClr val="dk1"/>
                </a:solidFill>
                <a:latin typeface="Calibri Light" panose="020F0302020204030204" pitchFamily="34" charset="0"/>
                <a:ea typeface="Calibri Light" panose="020F0302020204030204" pitchFamily="34" charset="0"/>
                <a:cs typeface="Calibri Light" panose="020F0302020204030204" pitchFamily="34" charset="0"/>
                <a:sym typeface="Anaheim"/>
              </a:rPr>
              <a:t>yêu</a:t>
            </a:r>
            <a:r>
              <a:rPr lang="en-US" sz="1920" dirty="0">
                <a:solidFill>
                  <a:schemeClr val="dk1"/>
                </a:solidFill>
                <a:latin typeface="Calibri Light" panose="020F0302020204030204" pitchFamily="34" charset="0"/>
                <a:ea typeface="Calibri Light" panose="020F0302020204030204" pitchFamily="34" charset="0"/>
                <a:cs typeface="Calibri Light" panose="020F0302020204030204" pitchFamily="34" charset="0"/>
                <a:sym typeface="Anaheim"/>
              </a:rPr>
              <a:t> </a:t>
            </a:r>
            <a:r>
              <a:rPr lang="en-US" sz="1920" dirty="0" err="1">
                <a:solidFill>
                  <a:schemeClr val="dk1"/>
                </a:solidFill>
                <a:latin typeface="Calibri Light" panose="020F0302020204030204" pitchFamily="34" charset="0"/>
                <a:ea typeface="Calibri Light" panose="020F0302020204030204" pitchFamily="34" charset="0"/>
                <a:cs typeface="Calibri Light" panose="020F0302020204030204" pitchFamily="34" charset="0"/>
                <a:sym typeface="Anaheim"/>
              </a:rPr>
              <a:t>cầu</a:t>
            </a:r>
            <a:r>
              <a:rPr lang="en-US" sz="1920" dirty="0">
                <a:solidFill>
                  <a:schemeClr val="dk1"/>
                </a:solidFill>
                <a:latin typeface="Calibri Light" panose="020F0302020204030204" pitchFamily="34" charset="0"/>
                <a:ea typeface="Calibri Light" panose="020F0302020204030204" pitchFamily="34" charset="0"/>
                <a:cs typeface="Calibri Light" panose="020F0302020204030204" pitchFamily="34" charset="0"/>
                <a:sym typeface="Anaheim"/>
              </a:rPr>
              <a:t> </a:t>
            </a:r>
            <a:r>
              <a:rPr lang="en-US" sz="1920" dirty="0" err="1">
                <a:solidFill>
                  <a:schemeClr val="dk1"/>
                </a:solidFill>
                <a:latin typeface="Calibri Light" panose="020F0302020204030204" pitchFamily="34" charset="0"/>
                <a:ea typeface="Calibri Light" panose="020F0302020204030204" pitchFamily="34" charset="0"/>
                <a:cs typeface="Calibri Light" panose="020F0302020204030204" pitchFamily="34" charset="0"/>
                <a:sym typeface="Anaheim"/>
              </a:rPr>
              <a:t>trong</a:t>
            </a:r>
            <a:r>
              <a:rPr lang="en-US" sz="1920" dirty="0">
                <a:solidFill>
                  <a:schemeClr val="dk1"/>
                </a:solidFill>
                <a:latin typeface="Calibri Light" panose="020F0302020204030204" pitchFamily="34" charset="0"/>
                <a:ea typeface="Calibri Light" panose="020F0302020204030204" pitchFamily="34" charset="0"/>
                <a:cs typeface="Calibri Light" panose="020F0302020204030204" pitchFamily="34" charset="0"/>
                <a:sym typeface="Anaheim"/>
              </a:rPr>
              <a:t> </a:t>
            </a:r>
            <a:r>
              <a:rPr lang="en-US" sz="1920" dirty="0" err="1">
                <a:solidFill>
                  <a:schemeClr val="dk1"/>
                </a:solidFill>
                <a:latin typeface="Calibri Light" panose="020F0302020204030204" pitchFamily="34" charset="0"/>
                <a:ea typeface="Calibri Light" panose="020F0302020204030204" pitchFamily="34" charset="0"/>
                <a:cs typeface="Calibri Light" panose="020F0302020204030204" pitchFamily="34" charset="0"/>
                <a:sym typeface="Anaheim"/>
              </a:rPr>
              <a:t>kiểm</a:t>
            </a:r>
            <a:r>
              <a:rPr lang="en-US" sz="1920" dirty="0">
                <a:solidFill>
                  <a:schemeClr val="dk1"/>
                </a:solidFill>
                <a:latin typeface="Calibri Light" panose="020F0302020204030204" pitchFamily="34" charset="0"/>
                <a:ea typeface="Calibri Light" panose="020F0302020204030204" pitchFamily="34" charset="0"/>
                <a:cs typeface="Calibri Light" panose="020F0302020204030204" pitchFamily="34" charset="0"/>
                <a:sym typeface="Anaheim"/>
              </a:rPr>
              <a:t> </a:t>
            </a:r>
            <a:r>
              <a:rPr lang="en-US" sz="1920" dirty="0" err="1">
                <a:solidFill>
                  <a:schemeClr val="dk1"/>
                </a:solidFill>
                <a:latin typeface="Calibri Light" panose="020F0302020204030204" pitchFamily="34" charset="0"/>
                <a:ea typeface="Calibri Light" panose="020F0302020204030204" pitchFamily="34" charset="0"/>
                <a:cs typeface="Calibri Light" panose="020F0302020204030204" pitchFamily="34" charset="0"/>
                <a:sym typeface="Anaheim"/>
              </a:rPr>
              <a:t>thử</a:t>
            </a:r>
            <a:endParaRPr sz="1920" dirty="0">
              <a:solidFill>
                <a:schemeClr val="dk1"/>
              </a:solidFill>
              <a:latin typeface="Calibri Light" panose="020F0302020204030204" pitchFamily="34" charset="0"/>
              <a:ea typeface="Calibri Light" panose="020F0302020204030204" pitchFamily="34" charset="0"/>
              <a:cs typeface="Calibri Light" panose="020F0302020204030204" pitchFamily="34" charset="0"/>
              <a:sym typeface="Anaheim"/>
            </a:endParaRPr>
          </a:p>
        </p:txBody>
      </p:sp>
    </p:spTree>
    <p:extLst>
      <p:ext uri="{BB962C8B-B14F-4D97-AF65-F5344CB8AC3E}">
        <p14:creationId xmlns:p14="http://schemas.microsoft.com/office/powerpoint/2010/main" val="9439426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75930" y="609600"/>
            <a:ext cx="5542359" cy="692706"/>
          </a:xfrm>
          <a:prstGeom prst="rect">
            <a:avLst/>
          </a:prstGeom>
          <a:noFill/>
          <a:ln/>
        </p:spPr>
        <p:txBody>
          <a:bodyPr wrap="none" lIns="0" tIns="0" rIns="0" bIns="0" rtlCol="0" anchor="t"/>
          <a:lstStyle/>
          <a:p>
            <a:pPr marL="0" indent="0">
              <a:lnSpc>
                <a:spcPts val="5450"/>
              </a:lnSpc>
              <a:buNone/>
            </a:pPr>
            <a:r>
              <a:rPr lang="en-US" sz="4350" b="1" kern="0" spc="-131" dirty="0" err="1">
                <a:solidFill>
                  <a:srgbClr val="000000"/>
                </a:solidFill>
                <a:latin typeface="Platypi Medium" panose="020B0604020202020204" charset="0"/>
                <a:ea typeface="Inter Bold" pitchFamily="34" charset="-122"/>
                <a:cs typeface="Platypi Medium" panose="020B0604020202020204" charset="0"/>
              </a:rPr>
              <a:t>Kết</a:t>
            </a:r>
            <a:r>
              <a:rPr lang="en-US" sz="4350" b="1" kern="0" spc="-131" dirty="0">
                <a:solidFill>
                  <a:srgbClr val="000000"/>
                </a:solidFill>
                <a:latin typeface="Platypi Medium" panose="020B0604020202020204" charset="0"/>
                <a:ea typeface="Inter Bold" pitchFamily="34" charset="-122"/>
                <a:cs typeface="Platypi Medium" panose="020B0604020202020204" charset="0"/>
              </a:rPr>
              <a:t> </a:t>
            </a:r>
            <a:r>
              <a:rPr lang="en-US" sz="4350" b="1" kern="0" spc="-131" dirty="0" err="1">
                <a:solidFill>
                  <a:srgbClr val="000000"/>
                </a:solidFill>
                <a:latin typeface="Platypi Medium" panose="020B0604020202020204" charset="0"/>
                <a:ea typeface="Inter Bold" pitchFamily="34" charset="-122"/>
                <a:cs typeface="Platypi Medium" panose="020B0604020202020204" charset="0"/>
              </a:rPr>
              <a:t>quả</a:t>
            </a:r>
            <a:r>
              <a:rPr lang="en-US" sz="4350" b="1" kern="0" spc="-131" dirty="0">
                <a:solidFill>
                  <a:srgbClr val="000000"/>
                </a:solidFill>
                <a:latin typeface="Platypi Medium" panose="020B0604020202020204" charset="0"/>
                <a:ea typeface="Inter Bold" pitchFamily="34" charset="-122"/>
                <a:cs typeface="Platypi Medium" panose="020B0604020202020204" charset="0"/>
              </a:rPr>
              <a:t> </a:t>
            </a:r>
            <a:r>
              <a:rPr lang="en-US" sz="4350" b="1" kern="0" spc="-131" dirty="0" err="1">
                <a:solidFill>
                  <a:srgbClr val="000000"/>
                </a:solidFill>
                <a:latin typeface="Platypi Medium" panose="020B0604020202020204" charset="0"/>
                <a:ea typeface="Inter Bold" pitchFamily="34" charset="-122"/>
                <a:cs typeface="Platypi Medium" panose="020B0604020202020204" charset="0"/>
              </a:rPr>
              <a:t>đạt</a:t>
            </a:r>
            <a:r>
              <a:rPr lang="en-US" sz="4350" b="1" kern="0" spc="-131" dirty="0">
                <a:solidFill>
                  <a:srgbClr val="000000"/>
                </a:solidFill>
                <a:latin typeface="Platypi Medium" panose="020B0604020202020204" charset="0"/>
                <a:ea typeface="Inter Bold" pitchFamily="34" charset="-122"/>
                <a:cs typeface="Platypi Medium" panose="020B0604020202020204" charset="0"/>
              </a:rPr>
              <a:t> </a:t>
            </a:r>
            <a:r>
              <a:rPr lang="en-US" sz="4350" b="1" kern="0" spc="-131" dirty="0" err="1">
                <a:solidFill>
                  <a:srgbClr val="000000"/>
                </a:solidFill>
                <a:latin typeface="Platypi Medium" panose="020B0604020202020204" charset="0"/>
                <a:ea typeface="Inter Bold" pitchFamily="34" charset="-122"/>
                <a:cs typeface="Platypi Medium" panose="020B0604020202020204" charset="0"/>
              </a:rPr>
              <a:t>được</a:t>
            </a:r>
            <a:endParaRPr lang="en-US" sz="4350" dirty="0">
              <a:latin typeface="Platypi Medium" panose="020B0604020202020204" charset="0"/>
              <a:cs typeface="Platypi Medium" panose="020B0604020202020204" charset="0"/>
            </a:endParaRPr>
          </a:p>
        </p:txBody>
      </p:sp>
      <p:sp>
        <p:nvSpPr>
          <p:cNvPr id="3" name="Shape 1"/>
          <p:cNvSpPr/>
          <p:nvPr/>
        </p:nvSpPr>
        <p:spPr>
          <a:xfrm>
            <a:off x="7299960" y="1745694"/>
            <a:ext cx="30480" cy="5874901"/>
          </a:xfrm>
          <a:prstGeom prst="roundRect">
            <a:avLst>
              <a:gd name="adj" fmla="val 305487"/>
            </a:avLst>
          </a:prstGeom>
          <a:solidFill>
            <a:srgbClr val="C0C1D7"/>
          </a:solidFill>
          <a:ln/>
        </p:spPr>
        <p:txBody>
          <a:bodyPr/>
          <a:lstStyle/>
          <a:p>
            <a:endParaRPr lang="en-US"/>
          </a:p>
        </p:txBody>
      </p:sp>
      <p:sp>
        <p:nvSpPr>
          <p:cNvPr id="4" name="Shape 2"/>
          <p:cNvSpPr/>
          <p:nvPr/>
        </p:nvSpPr>
        <p:spPr>
          <a:xfrm>
            <a:off x="6320373" y="2229088"/>
            <a:ext cx="775930" cy="30480"/>
          </a:xfrm>
          <a:prstGeom prst="roundRect">
            <a:avLst>
              <a:gd name="adj" fmla="val 305487"/>
            </a:avLst>
          </a:prstGeom>
          <a:solidFill>
            <a:srgbClr val="C0C1D7"/>
          </a:solidFill>
          <a:ln/>
        </p:spPr>
        <p:txBody>
          <a:bodyPr/>
          <a:lstStyle/>
          <a:p>
            <a:endParaRPr lang="en-US"/>
          </a:p>
        </p:txBody>
      </p:sp>
      <p:sp>
        <p:nvSpPr>
          <p:cNvPr id="5" name="Shape 3"/>
          <p:cNvSpPr/>
          <p:nvPr/>
        </p:nvSpPr>
        <p:spPr>
          <a:xfrm>
            <a:off x="7065824" y="1995011"/>
            <a:ext cx="498753" cy="498753"/>
          </a:xfrm>
          <a:prstGeom prst="roundRect">
            <a:avLst>
              <a:gd name="adj" fmla="val 18669"/>
            </a:avLst>
          </a:prstGeom>
          <a:solidFill>
            <a:srgbClr val="DADBF1"/>
          </a:solidFill>
          <a:ln w="7620">
            <a:solidFill>
              <a:srgbClr val="C0C1D7"/>
            </a:solidFill>
            <a:prstDash val="solid"/>
          </a:ln>
        </p:spPr>
        <p:txBody>
          <a:bodyPr/>
          <a:lstStyle/>
          <a:p>
            <a:endParaRPr lang="en-US"/>
          </a:p>
        </p:txBody>
      </p:sp>
      <p:sp>
        <p:nvSpPr>
          <p:cNvPr id="6" name="Text 4"/>
          <p:cNvSpPr/>
          <p:nvPr/>
        </p:nvSpPr>
        <p:spPr>
          <a:xfrm>
            <a:off x="7248465" y="2078117"/>
            <a:ext cx="133350" cy="332542"/>
          </a:xfrm>
          <a:prstGeom prst="rect">
            <a:avLst/>
          </a:prstGeom>
          <a:noFill/>
          <a:ln/>
        </p:spPr>
        <p:txBody>
          <a:bodyPr wrap="none" lIns="0" tIns="0" rIns="0" bIns="0" rtlCol="0" anchor="t"/>
          <a:lstStyle/>
          <a:p>
            <a:pPr marL="0" indent="0" algn="ctr">
              <a:lnSpc>
                <a:spcPts val="2600"/>
              </a:lnSpc>
              <a:buNone/>
            </a:pPr>
            <a:r>
              <a:rPr lang="en-US" sz="2600" b="1" kern="0" spc="-79" dirty="0">
                <a:solidFill>
                  <a:srgbClr val="272525"/>
                </a:solidFill>
                <a:latin typeface="Platypi Medium" panose="020B0604020202020204" charset="0"/>
                <a:ea typeface="Inter Bold" pitchFamily="34" charset="-122"/>
                <a:cs typeface="Platypi Medium" panose="020B0604020202020204" charset="0"/>
              </a:rPr>
              <a:t>1</a:t>
            </a:r>
            <a:endParaRPr lang="en-US" sz="2600" dirty="0">
              <a:latin typeface="Platypi Medium" panose="020B0604020202020204" charset="0"/>
              <a:cs typeface="Platypi Medium" panose="020B0604020202020204" charset="0"/>
            </a:endParaRPr>
          </a:p>
        </p:txBody>
      </p:sp>
      <p:sp>
        <p:nvSpPr>
          <p:cNvPr id="7" name="Text 5"/>
          <p:cNvSpPr/>
          <p:nvPr/>
        </p:nvSpPr>
        <p:spPr>
          <a:xfrm>
            <a:off x="3324701" y="1967389"/>
            <a:ext cx="2771180" cy="346472"/>
          </a:xfrm>
          <a:prstGeom prst="rect">
            <a:avLst/>
          </a:prstGeom>
          <a:noFill/>
          <a:ln/>
        </p:spPr>
        <p:txBody>
          <a:bodyPr wrap="none" lIns="0" tIns="0" rIns="0" bIns="0" rtlCol="0" anchor="t"/>
          <a:lstStyle/>
          <a:p>
            <a:pPr marL="0" indent="0" algn="r">
              <a:lnSpc>
                <a:spcPts val="2700"/>
              </a:lnSpc>
              <a:buNone/>
            </a:pPr>
            <a:r>
              <a:rPr lang="en-US" sz="2150" b="1" kern="0" spc="-65" dirty="0" err="1">
                <a:solidFill>
                  <a:srgbClr val="272525"/>
                </a:solidFill>
                <a:latin typeface="Platypi Medium" panose="020B0604020202020204" charset="0"/>
                <a:ea typeface="Inter Bold" pitchFamily="34" charset="-122"/>
                <a:cs typeface="Platypi Medium" panose="020B0604020202020204" charset="0"/>
              </a:rPr>
              <a:t>Xây</a:t>
            </a:r>
            <a:r>
              <a:rPr lang="en-US" sz="2150" b="1" kern="0" spc="-65" dirty="0">
                <a:solidFill>
                  <a:srgbClr val="272525"/>
                </a:solidFill>
                <a:latin typeface="Platypi Medium" panose="020B0604020202020204" charset="0"/>
                <a:ea typeface="Inter Bold" pitchFamily="34" charset="-122"/>
                <a:cs typeface="Platypi Medium" panose="020B0604020202020204" charset="0"/>
              </a:rPr>
              <a:t> </a:t>
            </a:r>
            <a:r>
              <a:rPr lang="en-US" sz="2150" b="1" kern="0" spc="-65" dirty="0" err="1">
                <a:solidFill>
                  <a:srgbClr val="272525"/>
                </a:solidFill>
                <a:latin typeface="Platypi Medium" panose="020B0604020202020204" charset="0"/>
                <a:ea typeface="Inter Bold" pitchFamily="34" charset="-122"/>
                <a:cs typeface="Platypi Medium" panose="020B0604020202020204" charset="0"/>
              </a:rPr>
              <a:t>dựng</a:t>
            </a:r>
            <a:r>
              <a:rPr lang="en-US" sz="2150" b="1" kern="0" spc="-65" dirty="0">
                <a:solidFill>
                  <a:srgbClr val="272525"/>
                </a:solidFill>
                <a:latin typeface="Platypi Medium" panose="020B0604020202020204" charset="0"/>
                <a:ea typeface="Inter Bold" pitchFamily="34" charset="-122"/>
                <a:cs typeface="Platypi Medium" panose="020B0604020202020204" charset="0"/>
              </a:rPr>
              <a:t> </a:t>
            </a:r>
            <a:r>
              <a:rPr lang="en-US" sz="2150" b="1" kern="0" spc="-65" dirty="0" err="1">
                <a:solidFill>
                  <a:srgbClr val="272525"/>
                </a:solidFill>
                <a:latin typeface="Platypi Medium" panose="020B0604020202020204" charset="0"/>
                <a:ea typeface="Inter Bold" pitchFamily="34" charset="-122"/>
                <a:cs typeface="Platypi Medium" panose="020B0604020202020204" charset="0"/>
              </a:rPr>
              <a:t>giao</a:t>
            </a:r>
            <a:r>
              <a:rPr lang="en-US" sz="2150" b="1" kern="0" spc="-65" dirty="0">
                <a:solidFill>
                  <a:srgbClr val="272525"/>
                </a:solidFill>
                <a:latin typeface="Platypi Medium" panose="020B0604020202020204" charset="0"/>
                <a:ea typeface="Inter Bold" pitchFamily="34" charset="-122"/>
                <a:cs typeface="Platypi Medium" panose="020B0604020202020204" charset="0"/>
              </a:rPr>
              <a:t> </a:t>
            </a:r>
            <a:r>
              <a:rPr lang="en-US" sz="2150" b="1" kern="0" spc="-65" dirty="0" err="1">
                <a:solidFill>
                  <a:srgbClr val="272525"/>
                </a:solidFill>
                <a:latin typeface="Platypi Medium" panose="020B0604020202020204" charset="0"/>
                <a:ea typeface="Inter Bold" pitchFamily="34" charset="-122"/>
                <a:cs typeface="Platypi Medium" panose="020B0604020202020204" charset="0"/>
              </a:rPr>
              <a:t>diện</a:t>
            </a:r>
            <a:endParaRPr lang="en-US" sz="2150" dirty="0">
              <a:latin typeface="Platypi Medium" panose="020B0604020202020204" charset="0"/>
              <a:cs typeface="Platypi Medium" panose="020B0604020202020204" charset="0"/>
            </a:endParaRPr>
          </a:p>
        </p:txBody>
      </p:sp>
      <p:sp>
        <p:nvSpPr>
          <p:cNvPr id="8" name="Text 6"/>
          <p:cNvSpPr/>
          <p:nvPr/>
        </p:nvSpPr>
        <p:spPr>
          <a:xfrm>
            <a:off x="775930" y="2446853"/>
            <a:ext cx="5319951" cy="709374"/>
          </a:xfrm>
          <a:prstGeom prst="rect">
            <a:avLst/>
          </a:prstGeom>
          <a:noFill/>
          <a:ln/>
        </p:spPr>
        <p:txBody>
          <a:bodyPr wrap="square" lIns="0" tIns="0" rIns="0" bIns="0" rtlCol="0" anchor="t"/>
          <a:lstStyle/>
          <a:p>
            <a:pPr marL="0" indent="0" algn="r">
              <a:lnSpc>
                <a:spcPts val="2750"/>
              </a:lnSpc>
              <a:buNone/>
            </a:pPr>
            <a:r>
              <a:rPr lang="vi-VN" sz="1700" kern="0" spc="-35" dirty="0">
                <a:solidFill>
                  <a:srgbClr val="272525"/>
                </a:solidFill>
                <a:latin typeface="Source Serif Pro" panose="02040603050405020204" pitchFamily="18" charset="0"/>
                <a:ea typeface="Source Serif Pro" panose="02040603050405020204" pitchFamily="18" charset="0"/>
              </a:rPr>
              <a:t>Nắm được các bước trong việc xây dựng UI với </a:t>
            </a:r>
            <a:r>
              <a:rPr lang="vi-VN" sz="1700" kern="0" spc="-35" dirty="0" err="1">
                <a:solidFill>
                  <a:srgbClr val="272525"/>
                </a:solidFill>
                <a:latin typeface="Source Serif Pro" panose="02040603050405020204" pitchFamily="18" charset="0"/>
                <a:ea typeface="Source Serif Pro" panose="02040603050405020204" pitchFamily="18" charset="0"/>
              </a:rPr>
              <a:t>framework</a:t>
            </a:r>
            <a:r>
              <a:rPr lang="vi-VN" sz="1700" kern="0" spc="-35" dirty="0">
                <a:solidFill>
                  <a:srgbClr val="272525"/>
                </a:solidFill>
                <a:latin typeface="Source Serif Pro" panose="02040603050405020204" pitchFamily="18" charset="0"/>
                <a:ea typeface="Source Serif Pro" panose="02040603050405020204" pitchFamily="18" charset="0"/>
              </a:rPr>
              <a:t> Next.js và </a:t>
            </a:r>
            <a:r>
              <a:rPr lang="vi-VN" sz="1700" kern="0" spc="-35" dirty="0" err="1">
                <a:solidFill>
                  <a:srgbClr val="272525"/>
                </a:solidFill>
                <a:latin typeface="Source Serif Pro" panose="02040603050405020204" pitchFamily="18" charset="0"/>
                <a:ea typeface="Source Serif Pro" panose="02040603050405020204" pitchFamily="18" charset="0"/>
              </a:rPr>
              <a:t>Angular</a:t>
            </a:r>
            <a:r>
              <a:rPr lang="en-US" sz="1700" kern="0" spc="-35" dirty="0">
                <a:solidFill>
                  <a:srgbClr val="272525"/>
                </a:solidFill>
                <a:latin typeface="Source Serif Pro" panose="02040603050405020204" pitchFamily="18" charset="0"/>
                <a:ea typeface="Source Serif Pro" panose="02040603050405020204" pitchFamily="18" charset="0"/>
              </a:rPr>
              <a:t>.</a:t>
            </a:r>
            <a:endParaRPr lang="en-US" sz="1700" dirty="0">
              <a:latin typeface="Source Serif Pro" panose="02040603050405020204" pitchFamily="18" charset="0"/>
              <a:ea typeface="Source Serif Pro" panose="02040603050405020204" pitchFamily="18" charset="0"/>
            </a:endParaRPr>
          </a:p>
        </p:txBody>
      </p:sp>
      <p:sp>
        <p:nvSpPr>
          <p:cNvPr id="9" name="Shape 7"/>
          <p:cNvSpPr/>
          <p:nvPr/>
        </p:nvSpPr>
        <p:spPr>
          <a:xfrm>
            <a:off x="7534096" y="3337560"/>
            <a:ext cx="775930" cy="30480"/>
          </a:xfrm>
          <a:prstGeom prst="roundRect">
            <a:avLst>
              <a:gd name="adj" fmla="val 305487"/>
            </a:avLst>
          </a:prstGeom>
          <a:solidFill>
            <a:srgbClr val="C0C1D7"/>
          </a:solidFill>
          <a:ln/>
        </p:spPr>
        <p:txBody>
          <a:bodyPr/>
          <a:lstStyle/>
          <a:p>
            <a:endParaRPr lang="en-US"/>
          </a:p>
        </p:txBody>
      </p:sp>
      <p:sp>
        <p:nvSpPr>
          <p:cNvPr id="10" name="Shape 8"/>
          <p:cNvSpPr/>
          <p:nvPr/>
        </p:nvSpPr>
        <p:spPr>
          <a:xfrm>
            <a:off x="7065824" y="3103483"/>
            <a:ext cx="498753" cy="498753"/>
          </a:xfrm>
          <a:prstGeom prst="roundRect">
            <a:avLst>
              <a:gd name="adj" fmla="val 18669"/>
            </a:avLst>
          </a:prstGeom>
          <a:solidFill>
            <a:srgbClr val="DADBF1"/>
          </a:solidFill>
          <a:ln w="7620">
            <a:solidFill>
              <a:srgbClr val="C0C1D7"/>
            </a:solidFill>
            <a:prstDash val="solid"/>
          </a:ln>
        </p:spPr>
        <p:txBody>
          <a:bodyPr/>
          <a:lstStyle/>
          <a:p>
            <a:endParaRPr lang="en-US"/>
          </a:p>
        </p:txBody>
      </p:sp>
      <p:sp>
        <p:nvSpPr>
          <p:cNvPr id="11" name="Text 9"/>
          <p:cNvSpPr/>
          <p:nvPr/>
        </p:nvSpPr>
        <p:spPr>
          <a:xfrm>
            <a:off x="7215485" y="3186589"/>
            <a:ext cx="199430" cy="332542"/>
          </a:xfrm>
          <a:prstGeom prst="rect">
            <a:avLst/>
          </a:prstGeom>
          <a:noFill/>
          <a:ln/>
        </p:spPr>
        <p:txBody>
          <a:bodyPr wrap="none" lIns="0" tIns="0" rIns="0" bIns="0" rtlCol="0" anchor="t"/>
          <a:lstStyle/>
          <a:p>
            <a:pPr marL="0" indent="0" algn="ctr">
              <a:lnSpc>
                <a:spcPts val="2600"/>
              </a:lnSpc>
              <a:buNone/>
            </a:pPr>
            <a:r>
              <a:rPr lang="en-US" sz="2600" b="1" kern="0" spc="-79" dirty="0">
                <a:solidFill>
                  <a:srgbClr val="272525"/>
                </a:solidFill>
                <a:latin typeface="Platypi Medium" panose="020B0604020202020204" charset="0"/>
                <a:ea typeface="Inter Bold" pitchFamily="34" charset="-122"/>
                <a:cs typeface="Platypi Medium" panose="020B0604020202020204" charset="0"/>
              </a:rPr>
              <a:t>2</a:t>
            </a:r>
            <a:endParaRPr lang="en-US" sz="2600" dirty="0">
              <a:latin typeface="Platypi Medium" panose="020B0604020202020204" charset="0"/>
              <a:cs typeface="Platypi Medium" panose="020B0604020202020204" charset="0"/>
            </a:endParaRPr>
          </a:p>
        </p:txBody>
      </p:sp>
      <p:sp>
        <p:nvSpPr>
          <p:cNvPr id="12" name="Text 10"/>
          <p:cNvSpPr/>
          <p:nvPr/>
        </p:nvSpPr>
        <p:spPr>
          <a:xfrm>
            <a:off x="8534519" y="3075861"/>
            <a:ext cx="2771180" cy="346472"/>
          </a:xfrm>
          <a:prstGeom prst="rect">
            <a:avLst/>
          </a:prstGeom>
          <a:noFill/>
          <a:ln/>
        </p:spPr>
        <p:txBody>
          <a:bodyPr wrap="none" lIns="0" tIns="0" rIns="0" bIns="0" rtlCol="0" anchor="t"/>
          <a:lstStyle/>
          <a:p>
            <a:pPr marL="0" indent="0" algn="l">
              <a:lnSpc>
                <a:spcPts val="2700"/>
              </a:lnSpc>
              <a:buNone/>
            </a:pPr>
            <a:r>
              <a:rPr lang="en-US" sz="2150" b="1" kern="0" spc="-65" dirty="0" err="1">
                <a:solidFill>
                  <a:srgbClr val="272525"/>
                </a:solidFill>
                <a:latin typeface="Platypi Medium" panose="020B0604020202020204" charset="0"/>
                <a:ea typeface="Inter Bold" pitchFamily="34" charset="-122"/>
                <a:cs typeface="Platypi Medium" panose="020B0604020202020204" charset="0"/>
              </a:rPr>
              <a:t>Xây</a:t>
            </a:r>
            <a:r>
              <a:rPr lang="en-US" sz="2150" b="1" kern="0" spc="-65" dirty="0">
                <a:solidFill>
                  <a:srgbClr val="272525"/>
                </a:solidFill>
                <a:latin typeface="Platypi Medium" panose="020B0604020202020204" charset="0"/>
                <a:ea typeface="Inter Bold" pitchFamily="34" charset="-122"/>
                <a:cs typeface="Platypi Medium" panose="020B0604020202020204" charset="0"/>
              </a:rPr>
              <a:t> </a:t>
            </a:r>
            <a:r>
              <a:rPr lang="en-US" sz="2150" b="1" kern="0" spc="-65" dirty="0" err="1">
                <a:solidFill>
                  <a:srgbClr val="272525"/>
                </a:solidFill>
                <a:latin typeface="Platypi Medium" panose="020B0604020202020204" charset="0"/>
                <a:ea typeface="Inter Bold" pitchFamily="34" charset="-122"/>
                <a:cs typeface="Platypi Medium" panose="020B0604020202020204" charset="0"/>
              </a:rPr>
              <a:t>dựng</a:t>
            </a:r>
            <a:r>
              <a:rPr lang="en-US" sz="2150" b="1" kern="0" spc="-65" dirty="0">
                <a:solidFill>
                  <a:srgbClr val="272525"/>
                </a:solidFill>
                <a:latin typeface="Platypi Medium" panose="020B0604020202020204" charset="0"/>
                <a:ea typeface="Inter Bold" pitchFamily="34" charset="-122"/>
                <a:cs typeface="Platypi Medium" panose="020B0604020202020204" charset="0"/>
              </a:rPr>
              <a:t> back-end</a:t>
            </a:r>
            <a:endParaRPr lang="en-US" sz="2150" dirty="0">
              <a:latin typeface="Platypi Medium" panose="020B0604020202020204" charset="0"/>
              <a:cs typeface="Platypi Medium" panose="020B0604020202020204" charset="0"/>
            </a:endParaRPr>
          </a:p>
        </p:txBody>
      </p:sp>
      <p:sp>
        <p:nvSpPr>
          <p:cNvPr id="13" name="Text 11"/>
          <p:cNvSpPr/>
          <p:nvPr/>
        </p:nvSpPr>
        <p:spPr>
          <a:xfrm>
            <a:off x="8534519" y="3555325"/>
            <a:ext cx="5319951" cy="709374"/>
          </a:xfrm>
          <a:prstGeom prst="rect">
            <a:avLst/>
          </a:prstGeom>
          <a:noFill/>
          <a:ln/>
        </p:spPr>
        <p:txBody>
          <a:bodyPr wrap="square" lIns="0" tIns="0" rIns="0" bIns="0" rtlCol="0" anchor="t"/>
          <a:lstStyle/>
          <a:p>
            <a:pPr marL="0" indent="0" algn="l">
              <a:lnSpc>
                <a:spcPts val="2750"/>
              </a:lnSpc>
              <a:buNone/>
            </a:pPr>
            <a:r>
              <a:rPr lang="en-US" sz="1700" kern="0" spc="-35" dirty="0" err="1">
                <a:solidFill>
                  <a:srgbClr val="272525"/>
                </a:solidFill>
                <a:latin typeface="Source Serif Pro" panose="02040603050405020204" pitchFamily="18" charset="0"/>
                <a:ea typeface="Source Serif Pro" panose="02040603050405020204" pitchFamily="18" charset="0"/>
              </a:rPr>
              <a:t>Nắm</a:t>
            </a:r>
            <a:r>
              <a:rPr lang="en-US" sz="1700" kern="0" spc="-35" dirty="0">
                <a:solidFill>
                  <a:srgbClr val="272525"/>
                </a:solidFill>
                <a:latin typeface="Source Serif Pro" panose="02040603050405020204" pitchFamily="18" charset="0"/>
                <a:ea typeface="Source Serif Pro" panose="02040603050405020204" pitchFamily="18" charset="0"/>
              </a:rPr>
              <a:t> </a:t>
            </a:r>
            <a:r>
              <a:rPr lang="en-US" sz="1700" kern="0" spc="-35" dirty="0" err="1">
                <a:solidFill>
                  <a:srgbClr val="272525"/>
                </a:solidFill>
                <a:latin typeface="Source Serif Pro" panose="02040603050405020204" pitchFamily="18" charset="0"/>
                <a:ea typeface="Source Serif Pro" panose="02040603050405020204" pitchFamily="18" charset="0"/>
              </a:rPr>
              <a:t>được</a:t>
            </a:r>
            <a:r>
              <a:rPr lang="en-US" sz="1700" kern="0" spc="-35" dirty="0">
                <a:solidFill>
                  <a:srgbClr val="272525"/>
                </a:solidFill>
                <a:latin typeface="Source Serif Pro" panose="02040603050405020204" pitchFamily="18" charset="0"/>
                <a:ea typeface="Source Serif Pro" panose="02040603050405020204" pitchFamily="18" charset="0"/>
              </a:rPr>
              <a:t> </a:t>
            </a:r>
            <a:r>
              <a:rPr lang="en-US" sz="1700" kern="0" spc="-35" dirty="0" err="1">
                <a:solidFill>
                  <a:srgbClr val="272525"/>
                </a:solidFill>
                <a:latin typeface="Source Serif Pro" panose="02040603050405020204" pitchFamily="18" charset="0"/>
                <a:ea typeface="Source Serif Pro" panose="02040603050405020204" pitchFamily="18" charset="0"/>
              </a:rPr>
              <a:t>cách</a:t>
            </a:r>
            <a:r>
              <a:rPr lang="en-US" sz="1700" kern="0" spc="-35" dirty="0">
                <a:solidFill>
                  <a:srgbClr val="272525"/>
                </a:solidFill>
                <a:latin typeface="Source Serif Pro" panose="02040603050405020204" pitchFamily="18" charset="0"/>
                <a:ea typeface="Source Serif Pro" panose="02040603050405020204" pitchFamily="18" charset="0"/>
              </a:rPr>
              <a:t> </a:t>
            </a:r>
            <a:r>
              <a:rPr lang="en-US" sz="1700" kern="0" spc="-35" dirty="0" err="1">
                <a:solidFill>
                  <a:srgbClr val="272525"/>
                </a:solidFill>
                <a:latin typeface="Source Serif Pro" panose="02040603050405020204" pitchFamily="18" charset="0"/>
                <a:ea typeface="Source Serif Pro" panose="02040603050405020204" pitchFamily="18" charset="0"/>
              </a:rPr>
              <a:t>xây</a:t>
            </a:r>
            <a:r>
              <a:rPr lang="en-US" sz="1700" kern="0" spc="-35" dirty="0">
                <a:solidFill>
                  <a:srgbClr val="272525"/>
                </a:solidFill>
                <a:latin typeface="Source Serif Pro" panose="02040603050405020204" pitchFamily="18" charset="0"/>
                <a:ea typeface="Source Serif Pro" panose="02040603050405020204" pitchFamily="18" charset="0"/>
              </a:rPr>
              <a:t> </a:t>
            </a:r>
            <a:r>
              <a:rPr lang="en-US" sz="1700" kern="0" spc="-35" dirty="0" err="1">
                <a:solidFill>
                  <a:srgbClr val="272525"/>
                </a:solidFill>
                <a:latin typeface="Source Serif Pro" panose="02040603050405020204" pitchFamily="18" charset="0"/>
                <a:ea typeface="Source Serif Pro" panose="02040603050405020204" pitchFamily="18" charset="0"/>
              </a:rPr>
              <a:t>dựng</a:t>
            </a:r>
            <a:r>
              <a:rPr lang="en-US" sz="1700" kern="0" spc="-35" dirty="0">
                <a:solidFill>
                  <a:srgbClr val="272525"/>
                </a:solidFill>
                <a:latin typeface="Source Serif Pro" panose="02040603050405020204" pitchFamily="18" charset="0"/>
                <a:ea typeface="Source Serif Pro" panose="02040603050405020204" pitchFamily="18" charset="0"/>
              </a:rPr>
              <a:t> </a:t>
            </a:r>
            <a:r>
              <a:rPr lang="en-US" sz="1700" kern="0" spc="-35" dirty="0" err="1">
                <a:solidFill>
                  <a:srgbClr val="272525"/>
                </a:solidFill>
                <a:latin typeface="Source Serif Pro" panose="02040603050405020204" pitchFamily="18" charset="0"/>
                <a:ea typeface="Source Serif Pro" panose="02040603050405020204" pitchFamily="18" charset="0"/>
              </a:rPr>
              <a:t>và</a:t>
            </a:r>
            <a:r>
              <a:rPr lang="en-US" sz="1700" kern="0" spc="-35" dirty="0">
                <a:solidFill>
                  <a:srgbClr val="272525"/>
                </a:solidFill>
                <a:latin typeface="Source Serif Pro" panose="02040603050405020204" pitchFamily="18" charset="0"/>
                <a:ea typeface="Source Serif Pro" panose="02040603050405020204" pitchFamily="18" charset="0"/>
              </a:rPr>
              <a:t> </a:t>
            </a:r>
            <a:r>
              <a:rPr lang="en-US" sz="1700" kern="0" spc="-35" dirty="0" err="1">
                <a:solidFill>
                  <a:srgbClr val="272525"/>
                </a:solidFill>
                <a:latin typeface="Source Serif Pro" panose="02040603050405020204" pitchFamily="18" charset="0"/>
                <a:ea typeface="Source Serif Pro" panose="02040603050405020204" pitchFamily="18" charset="0"/>
              </a:rPr>
              <a:t>vận</a:t>
            </a:r>
            <a:r>
              <a:rPr lang="en-US" sz="1700" kern="0" spc="-35" dirty="0">
                <a:solidFill>
                  <a:srgbClr val="272525"/>
                </a:solidFill>
                <a:latin typeface="Source Serif Pro" panose="02040603050405020204" pitchFamily="18" charset="0"/>
                <a:ea typeface="Source Serif Pro" panose="02040603050405020204" pitchFamily="18" charset="0"/>
              </a:rPr>
              <a:t> </a:t>
            </a:r>
            <a:r>
              <a:rPr lang="en-US" sz="1700" kern="0" spc="-35" dirty="0" err="1">
                <a:solidFill>
                  <a:srgbClr val="272525"/>
                </a:solidFill>
                <a:latin typeface="Source Serif Pro" panose="02040603050405020204" pitchFamily="18" charset="0"/>
                <a:ea typeface="Source Serif Pro" panose="02040603050405020204" pitchFamily="18" charset="0"/>
              </a:rPr>
              <a:t>hành</a:t>
            </a:r>
            <a:r>
              <a:rPr lang="en-US" sz="1700" kern="0" spc="-35" dirty="0">
                <a:solidFill>
                  <a:srgbClr val="272525"/>
                </a:solidFill>
                <a:latin typeface="Source Serif Pro" panose="02040603050405020204" pitchFamily="18" charset="0"/>
                <a:ea typeface="Source Serif Pro" panose="02040603050405020204" pitchFamily="18" charset="0"/>
              </a:rPr>
              <a:t> </a:t>
            </a:r>
            <a:r>
              <a:rPr lang="en-US" sz="1700" kern="0" spc="-35" dirty="0" err="1">
                <a:solidFill>
                  <a:srgbClr val="272525"/>
                </a:solidFill>
                <a:latin typeface="Source Serif Pro" panose="02040603050405020204" pitchFamily="18" charset="0"/>
                <a:ea typeface="Source Serif Pro" panose="02040603050405020204" pitchFamily="18" charset="0"/>
              </a:rPr>
              <a:t>một</a:t>
            </a:r>
            <a:r>
              <a:rPr lang="en-US" sz="1700" kern="0" spc="-35" dirty="0">
                <a:solidFill>
                  <a:srgbClr val="272525"/>
                </a:solidFill>
                <a:latin typeface="Source Serif Pro" panose="02040603050405020204" pitchFamily="18" charset="0"/>
                <a:ea typeface="Source Serif Pro" panose="02040603050405020204" pitchFamily="18" charset="0"/>
              </a:rPr>
              <a:t> </a:t>
            </a:r>
            <a:r>
              <a:rPr lang="en-US" sz="1700" kern="0" spc="-35" dirty="0" err="1">
                <a:solidFill>
                  <a:srgbClr val="272525"/>
                </a:solidFill>
                <a:latin typeface="Source Serif Pro" panose="02040603050405020204" pitchFamily="18" charset="0"/>
                <a:ea typeface="Source Serif Pro" panose="02040603050405020204" pitchFamily="18" charset="0"/>
              </a:rPr>
              <a:t>ứng</a:t>
            </a:r>
            <a:r>
              <a:rPr lang="en-US" sz="1700" kern="0" spc="-35" dirty="0">
                <a:solidFill>
                  <a:srgbClr val="272525"/>
                </a:solidFill>
                <a:latin typeface="Source Serif Pro" panose="02040603050405020204" pitchFamily="18" charset="0"/>
                <a:ea typeface="Source Serif Pro" panose="02040603050405020204" pitchFamily="18" charset="0"/>
              </a:rPr>
              <a:t> </a:t>
            </a:r>
            <a:r>
              <a:rPr lang="en-US" sz="1700" kern="0" spc="-35" dirty="0" err="1">
                <a:solidFill>
                  <a:srgbClr val="272525"/>
                </a:solidFill>
                <a:latin typeface="Source Serif Pro" panose="02040603050405020204" pitchFamily="18" charset="0"/>
                <a:ea typeface="Source Serif Pro" panose="02040603050405020204" pitchFamily="18" charset="0"/>
              </a:rPr>
              <a:t>dụng</a:t>
            </a:r>
            <a:r>
              <a:rPr lang="en-US" sz="1700" kern="0" spc="-35" dirty="0">
                <a:solidFill>
                  <a:srgbClr val="272525"/>
                </a:solidFill>
                <a:latin typeface="Source Serif Pro" panose="02040603050405020204" pitchFamily="18" charset="0"/>
                <a:ea typeface="Source Serif Pro" panose="02040603050405020204" pitchFamily="18" charset="0"/>
              </a:rPr>
              <a:t> microservice </a:t>
            </a:r>
            <a:r>
              <a:rPr lang="en-US" sz="1700" kern="0" spc="-35" dirty="0" err="1">
                <a:solidFill>
                  <a:srgbClr val="272525"/>
                </a:solidFill>
                <a:latin typeface="Source Serif Pro" panose="02040603050405020204" pitchFamily="18" charset="0"/>
                <a:ea typeface="Source Serif Pro" panose="02040603050405020204" pitchFamily="18" charset="0"/>
              </a:rPr>
              <a:t>với</a:t>
            </a:r>
            <a:r>
              <a:rPr lang="en-US" sz="1700" kern="0" spc="-35" dirty="0">
                <a:solidFill>
                  <a:srgbClr val="272525"/>
                </a:solidFill>
                <a:latin typeface="Source Serif Pro" panose="02040603050405020204" pitchFamily="18" charset="0"/>
                <a:ea typeface="Source Serif Pro" panose="02040603050405020204" pitchFamily="18" charset="0"/>
              </a:rPr>
              <a:t> Spring Boot.</a:t>
            </a:r>
            <a:endParaRPr lang="en-US" sz="1700" dirty="0">
              <a:latin typeface="Source Serif Pro" panose="02040603050405020204" pitchFamily="18" charset="0"/>
              <a:ea typeface="Source Serif Pro" panose="02040603050405020204" pitchFamily="18" charset="0"/>
            </a:endParaRPr>
          </a:p>
        </p:txBody>
      </p:sp>
      <p:sp>
        <p:nvSpPr>
          <p:cNvPr id="14" name="Shape 12"/>
          <p:cNvSpPr/>
          <p:nvPr/>
        </p:nvSpPr>
        <p:spPr>
          <a:xfrm>
            <a:off x="6320373" y="4335185"/>
            <a:ext cx="775930" cy="30480"/>
          </a:xfrm>
          <a:prstGeom prst="roundRect">
            <a:avLst>
              <a:gd name="adj" fmla="val 305487"/>
            </a:avLst>
          </a:prstGeom>
          <a:solidFill>
            <a:srgbClr val="C0C1D7"/>
          </a:solidFill>
          <a:ln/>
        </p:spPr>
        <p:txBody>
          <a:bodyPr/>
          <a:lstStyle/>
          <a:p>
            <a:endParaRPr lang="en-US"/>
          </a:p>
        </p:txBody>
      </p:sp>
      <p:sp>
        <p:nvSpPr>
          <p:cNvPr id="15" name="Shape 13"/>
          <p:cNvSpPr/>
          <p:nvPr/>
        </p:nvSpPr>
        <p:spPr>
          <a:xfrm>
            <a:off x="7065824" y="4101108"/>
            <a:ext cx="498753" cy="498753"/>
          </a:xfrm>
          <a:prstGeom prst="roundRect">
            <a:avLst>
              <a:gd name="adj" fmla="val 18669"/>
            </a:avLst>
          </a:prstGeom>
          <a:solidFill>
            <a:srgbClr val="DADBF1"/>
          </a:solidFill>
          <a:ln w="7620">
            <a:solidFill>
              <a:srgbClr val="C0C1D7"/>
            </a:solidFill>
            <a:prstDash val="solid"/>
          </a:ln>
        </p:spPr>
        <p:txBody>
          <a:bodyPr/>
          <a:lstStyle/>
          <a:p>
            <a:endParaRPr lang="en-US"/>
          </a:p>
        </p:txBody>
      </p:sp>
      <p:sp>
        <p:nvSpPr>
          <p:cNvPr id="16" name="Text 14"/>
          <p:cNvSpPr/>
          <p:nvPr/>
        </p:nvSpPr>
        <p:spPr>
          <a:xfrm>
            <a:off x="7212866" y="4184213"/>
            <a:ext cx="204668" cy="332542"/>
          </a:xfrm>
          <a:prstGeom prst="rect">
            <a:avLst/>
          </a:prstGeom>
          <a:noFill/>
          <a:ln/>
        </p:spPr>
        <p:txBody>
          <a:bodyPr wrap="none" lIns="0" tIns="0" rIns="0" bIns="0" rtlCol="0" anchor="t"/>
          <a:lstStyle/>
          <a:p>
            <a:pPr marL="0" indent="0" algn="ctr">
              <a:lnSpc>
                <a:spcPts val="2600"/>
              </a:lnSpc>
              <a:buNone/>
            </a:pPr>
            <a:r>
              <a:rPr lang="en-US" sz="2600" b="1" kern="0" spc="-79" dirty="0">
                <a:solidFill>
                  <a:srgbClr val="272525"/>
                </a:solidFill>
                <a:latin typeface="Platypi Medium" panose="020B0604020202020204" charset="0"/>
                <a:ea typeface="Inter Bold" pitchFamily="34" charset="-122"/>
                <a:cs typeface="Platypi Medium" panose="020B0604020202020204" charset="0"/>
              </a:rPr>
              <a:t>3</a:t>
            </a:r>
            <a:endParaRPr lang="en-US" sz="2600" dirty="0">
              <a:latin typeface="Platypi Medium" panose="020B0604020202020204" charset="0"/>
              <a:cs typeface="Platypi Medium" panose="020B0604020202020204" charset="0"/>
            </a:endParaRPr>
          </a:p>
        </p:txBody>
      </p:sp>
      <p:sp>
        <p:nvSpPr>
          <p:cNvPr id="17" name="Text 15"/>
          <p:cNvSpPr/>
          <p:nvPr/>
        </p:nvSpPr>
        <p:spPr>
          <a:xfrm>
            <a:off x="3324701" y="4073485"/>
            <a:ext cx="2771180" cy="346472"/>
          </a:xfrm>
          <a:prstGeom prst="rect">
            <a:avLst/>
          </a:prstGeom>
          <a:noFill/>
          <a:ln/>
        </p:spPr>
        <p:txBody>
          <a:bodyPr wrap="none" lIns="0" tIns="0" rIns="0" bIns="0" rtlCol="0" anchor="t"/>
          <a:lstStyle/>
          <a:p>
            <a:pPr marL="0" indent="0" algn="r">
              <a:lnSpc>
                <a:spcPts val="2700"/>
              </a:lnSpc>
              <a:buNone/>
            </a:pPr>
            <a:r>
              <a:rPr lang="en-US" sz="2150" b="1" kern="0" spc="-65" dirty="0" err="1">
                <a:solidFill>
                  <a:srgbClr val="272525"/>
                </a:solidFill>
                <a:latin typeface="Platypi Medium" panose="020B0604020202020204" charset="0"/>
                <a:ea typeface="Inter Bold" pitchFamily="34" charset="-122"/>
                <a:cs typeface="Platypi Medium" panose="020B0604020202020204" charset="0"/>
              </a:rPr>
              <a:t>Tích</a:t>
            </a:r>
            <a:r>
              <a:rPr lang="en-US" sz="2150" b="1" kern="0" spc="-65" dirty="0">
                <a:solidFill>
                  <a:srgbClr val="272525"/>
                </a:solidFill>
                <a:latin typeface="Platypi Medium" panose="020B0604020202020204" charset="0"/>
                <a:ea typeface="Inter Bold" pitchFamily="34" charset="-122"/>
                <a:cs typeface="Platypi Medium" panose="020B0604020202020204" charset="0"/>
              </a:rPr>
              <a:t> </a:t>
            </a:r>
            <a:r>
              <a:rPr lang="en-US" sz="2150" b="1" kern="0" spc="-65" dirty="0" err="1">
                <a:solidFill>
                  <a:srgbClr val="272525"/>
                </a:solidFill>
                <a:latin typeface="Platypi Medium" panose="020B0604020202020204" charset="0"/>
                <a:ea typeface="Inter Bold" pitchFamily="34" charset="-122"/>
                <a:cs typeface="Platypi Medium" panose="020B0604020202020204" charset="0"/>
              </a:rPr>
              <a:t>hợp</a:t>
            </a:r>
            <a:endParaRPr lang="en-US" sz="2150" dirty="0">
              <a:latin typeface="Platypi Medium" panose="020B0604020202020204" charset="0"/>
              <a:cs typeface="Platypi Medium" panose="020B0604020202020204" charset="0"/>
            </a:endParaRPr>
          </a:p>
        </p:txBody>
      </p:sp>
      <p:sp>
        <p:nvSpPr>
          <p:cNvPr id="18" name="Text 16"/>
          <p:cNvSpPr/>
          <p:nvPr/>
        </p:nvSpPr>
        <p:spPr>
          <a:xfrm>
            <a:off x="775930" y="4552950"/>
            <a:ext cx="5319951" cy="709374"/>
          </a:xfrm>
          <a:prstGeom prst="rect">
            <a:avLst/>
          </a:prstGeom>
          <a:noFill/>
          <a:ln/>
        </p:spPr>
        <p:txBody>
          <a:bodyPr wrap="square" lIns="0" tIns="0" rIns="0" bIns="0" rtlCol="0" anchor="t"/>
          <a:lstStyle/>
          <a:p>
            <a:pPr marL="0" indent="0" algn="r">
              <a:lnSpc>
                <a:spcPts val="2750"/>
              </a:lnSpc>
              <a:buNone/>
            </a:pPr>
            <a:r>
              <a:rPr lang="en-US" sz="1700" kern="0" spc="-35" dirty="0" err="1">
                <a:solidFill>
                  <a:srgbClr val="272525"/>
                </a:solidFill>
                <a:latin typeface="Source Serif Pro" panose="02040603050405020204" pitchFamily="18" charset="0"/>
                <a:ea typeface="Source Serif Pro" panose="02040603050405020204" pitchFamily="18" charset="0"/>
                <a:cs typeface="Inter" pitchFamily="34" charset="-120"/>
              </a:rPr>
              <a:t>Có</a:t>
            </a:r>
            <a:r>
              <a:rPr lang="en-US" sz="1700" kern="0" spc="-35" dirty="0">
                <a:solidFill>
                  <a:srgbClr val="272525"/>
                </a:solidFill>
                <a:latin typeface="Source Serif Pro" panose="02040603050405020204" pitchFamily="18" charset="0"/>
                <a:ea typeface="Source Serif Pro" panose="02040603050405020204" pitchFamily="18" charset="0"/>
                <a:cs typeface="Inter" pitchFamily="34" charset="-120"/>
              </a:rPr>
              <a:t> </a:t>
            </a:r>
            <a:r>
              <a:rPr lang="en-US" sz="1700" kern="0" spc="-35" dirty="0" err="1">
                <a:solidFill>
                  <a:srgbClr val="272525"/>
                </a:solidFill>
                <a:latin typeface="Source Serif Pro" panose="02040603050405020204" pitchFamily="18" charset="0"/>
                <a:ea typeface="Source Serif Pro" panose="02040603050405020204" pitchFamily="18" charset="0"/>
                <a:cs typeface="Inter" pitchFamily="34" charset="-120"/>
              </a:rPr>
              <a:t>khả</a:t>
            </a:r>
            <a:r>
              <a:rPr lang="en-US" sz="1700" kern="0" spc="-35" dirty="0">
                <a:solidFill>
                  <a:srgbClr val="272525"/>
                </a:solidFill>
                <a:latin typeface="Source Serif Pro" panose="02040603050405020204" pitchFamily="18" charset="0"/>
                <a:ea typeface="Source Serif Pro" panose="02040603050405020204" pitchFamily="18" charset="0"/>
                <a:cs typeface="Inter" pitchFamily="34" charset="-120"/>
              </a:rPr>
              <a:t> </a:t>
            </a:r>
            <a:r>
              <a:rPr lang="en-US" sz="1700" kern="0" spc="-35" dirty="0" err="1">
                <a:solidFill>
                  <a:srgbClr val="272525"/>
                </a:solidFill>
                <a:latin typeface="Source Serif Pro" panose="02040603050405020204" pitchFamily="18" charset="0"/>
                <a:ea typeface="Source Serif Pro" panose="02040603050405020204" pitchFamily="18" charset="0"/>
                <a:cs typeface="Inter" pitchFamily="34" charset="-120"/>
              </a:rPr>
              <a:t>năng</a:t>
            </a:r>
            <a:r>
              <a:rPr lang="en-US" sz="1700" kern="0" spc="-35" dirty="0">
                <a:solidFill>
                  <a:srgbClr val="272525"/>
                </a:solidFill>
                <a:latin typeface="Source Serif Pro" panose="02040603050405020204" pitchFamily="18" charset="0"/>
                <a:ea typeface="Source Serif Pro" panose="02040603050405020204" pitchFamily="18" charset="0"/>
                <a:cs typeface="Inter" pitchFamily="34" charset="-120"/>
              </a:rPr>
              <a:t> </a:t>
            </a:r>
            <a:r>
              <a:rPr lang="en-US" sz="1700" kern="0" spc="-35" dirty="0" err="1">
                <a:solidFill>
                  <a:srgbClr val="272525"/>
                </a:solidFill>
                <a:latin typeface="Source Serif Pro" panose="02040603050405020204" pitchFamily="18" charset="0"/>
                <a:ea typeface="Source Serif Pro" panose="02040603050405020204" pitchFamily="18" charset="0"/>
                <a:cs typeface="Inter" pitchFamily="34" charset="-120"/>
              </a:rPr>
              <a:t>tích</a:t>
            </a:r>
            <a:r>
              <a:rPr lang="en-US" sz="1700" kern="0" spc="-35" dirty="0">
                <a:solidFill>
                  <a:srgbClr val="272525"/>
                </a:solidFill>
                <a:latin typeface="Source Serif Pro" panose="02040603050405020204" pitchFamily="18" charset="0"/>
                <a:ea typeface="Source Serif Pro" panose="02040603050405020204" pitchFamily="18" charset="0"/>
                <a:cs typeface="Inter" pitchFamily="34" charset="-120"/>
              </a:rPr>
              <a:t> </a:t>
            </a:r>
            <a:r>
              <a:rPr lang="en-US" sz="1700" kern="0" spc="-35" dirty="0" err="1">
                <a:solidFill>
                  <a:srgbClr val="272525"/>
                </a:solidFill>
                <a:latin typeface="Source Serif Pro" panose="02040603050405020204" pitchFamily="18" charset="0"/>
                <a:ea typeface="Source Serif Pro" panose="02040603050405020204" pitchFamily="18" charset="0"/>
                <a:cs typeface="Inter" pitchFamily="34" charset="-120"/>
              </a:rPr>
              <a:t>hợp</a:t>
            </a:r>
            <a:r>
              <a:rPr lang="en-US" sz="1700" kern="0" spc="-35" dirty="0">
                <a:solidFill>
                  <a:srgbClr val="272525"/>
                </a:solidFill>
                <a:latin typeface="Source Serif Pro" panose="02040603050405020204" pitchFamily="18" charset="0"/>
                <a:ea typeface="Source Serif Pro" panose="02040603050405020204" pitchFamily="18" charset="0"/>
                <a:cs typeface="Inter" pitchFamily="34" charset="-120"/>
              </a:rPr>
              <a:t> </a:t>
            </a:r>
            <a:r>
              <a:rPr lang="en-US" sz="1700" kern="0" spc="-35" dirty="0" err="1">
                <a:solidFill>
                  <a:srgbClr val="272525"/>
                </a:solidFill>
                <a:latin typeface="Source Serif Pro" panose="02040603050405020204" pitchFamily="18" charset="0"/>
                <a:ea typeface="Source Serif Pro" panose="02040603050405020204" pitchFamily="18" charset="0"/>
                <a:cs typeface="Inter" pitchFamily="34" charset="-120"/>
              </a:rPr>
              <a:t>thêm</a:t>
            </a:r>
            <a:r>
              <a:rPr lang="en-US" sz="1700" kern="0" spc="-35" dirty="0">
                <a:solidFill>
                  <a:srgbClr val="272525"/>
                </a:solidFill>
                <a:latin typeface="Source Serif Pro" panose="02040603050405020204" pitchFamily="18" charset="0"/>
                <a:ea typeface="Source Serif Pro" panose="02040603050405020204" pitchFamily="18" charset="0"/>
                <a:cs typeface="Inter" pitchFamily="34" charset="-120"/>
              </a:rPr>
              <a:t> </a:t>
            </a:r>
            <a:r>
              <a:rPr lang="en-US" sz="1700" kern="0" spc="-35" dirty="0" err="1">
                <a:solidFill>
                  <a:srgbClr val="272525"/>
                </a:solidFill>
                <a:latin typeface="Source Serif Pro" panose="02040603050405020204" pitchFamily="18" charset="0"/>
                <a:ea typeface="Source Serif Pro" panose="02040603050405020204" pitchFamily="18" charset="0"/>
                <a:cs typeface="Inter" pitchFamily="34" charset="-120"/>
              </a:rPr>
              <a:t>nhiều</a:t>
            </a:r>
            <a:r>
              <a:rPr lang="en-US" sz="1700" kern="0" spc="-35" dirty="0">
                <a:solidFill>
                  <a:srgbClr val="272525"/>
                </a:solidFill>
                <a:latin typeface="Source Serif Pro" panose="02040603050405020204" pitchFamily="18" charset="0"/>
                <a:ea typeface="Source Serif Pro" panose="02040603050405020204" pitchFamily="18" charset="0"/>
                <a:cs typeface="Inter" pitchFamily="34" charset="-120"/>
              </a:rPr>
              <a:t> </a:t>
            </a:r>
            <a:r>
              <a:rPr lang="en-US" sz="1700" kern="0" spc="-35" dirty="0" err="1">
                <a:solidFill>
                  <a:srgbClr val="272525"/>
                </a:solidFill>
                <a:latin typeface="Source Serif Pro" panose="02040603050405020204" pitchFamily="18" charset="0"/>
                <a:ea typeface="Source Serif Pro" panose="02040603050405020204" pitchFamily="18" charset="0"/>
                <a:cs typeface="Inter" pitchFamily="34" charset="-120"/>
              </a:rPr>
              <a:t>công</a:t>
            </a:r>
            <a:r>
              <a:rPr lang="en-US" sz="1700" kern="0" spc="-35" dirty="0">
                <a:solidFill>
                  <a:srgbClr val="272525"/>
                </a:solidFill>
                <a:latin typeface="Source Serif Pro" panose="02040603050405020204" pitchFamily="18" charset="0"/>
                <a:ea typeface="Source Serif Pro" panose="02040603050405020204" pitchFamily="18" charset="0"/>
                <a:cs typeface="Inter" pitchFamily="34" charset="-120"/>
              </a:rPr>
              <a:t> </a:t>
            </a:r>
            <a:r>
              <a:rPr lang="en-US" sz="1700" kern="0" spc="-35" dirty="0" err="1">
                <a:solidFill>
                  <a:srgbClr val="272525"/>
                </a:solidFill>
                <a:latin typeface="Source Serif Pro" panose="02040603050405020204" pitchFamily="18" charset="0"/>
                <a:ea typeface="Source Serif Pro" panose="02040603050405020204" pitchFamily="18" charset="0"/>
                <a:cs typeface="Inter" pitchFamily="34" charset="-120"/>
              </a:rPr>
              <a:t>nghệ</a:t>
            </a:r>
            <a:r>
              <a:rPr lang="en-US" sz="1700" kern="0" spc="-35" dirty="0">
                <a:solidFill>
                  <a:srgbClr val="272525"/>
                </a:solidFill>
                <a:latin typeface="Source Serif Pro" panose="02040603050405020204" pitchFamily="18" charset="0"/>
                <a:ea typeface="Source Serif Pro" panose="02040603050405020204" pitchFamily="18" charset="0"/>
                <a:cs typeface="Inter" pitchFamily="34" charset="-120"/>
              </a:rPr>
              <a:t> </a:t>
            </a:r>
            <a:r>
              <a:rPr lang="en-US" sz="1700" kern="0" spc="-35" dirty="0" err="1">
                <a:solidFill>
                  <a:srgbClr val="272525"/>
                </a:solidFill>
                <a:latin typeface="Source Serif Pro" panose="02040603050405020204" pitchFamily="18" charset="0"/>
                <a:ea typeface="Source Serif Pro" panose="02040603050405020204" pitchFamily="18" charset="0"/>
                <a:cs typeface="Inter" pitchFamily="34" charset="-120"/>
              </a:rPr>
              <a:t>giúp</a:t>
            </a:r>
            <a:r>
              <a:rPr lang="en-US" sz="1700" kern="0" spc="-35" dirty="0">
                <a:solidFill>
                  <a:srgbClr val="272525"/>
                </a:solidFill>
                <a:latin typeface="Source Serif Pro" panose="02040603050405020204" pitchFamily="18" charset="0"/>
                <a:ea typeface="Source Serif Pro" panose="02040603050405020204" pitchFamily="18" charset="0"/>
                <a:cs typeface="Inter" pitchFamily="34" charset="-120"/>
              </a:rPr>
              <a:t> </a:t>
            </a:r>
            <a:r>
              <a:rPr lang="en-US" sz="1700" kern="0" spc="-35" dirty="0" err="1">
                <a:solidFill>
                  <a:srgbClr val="272525"/>
                </a:solidFill>
                <a:latin typeface="Source Serif Pro" panose="02040603050405020204" pitchFamily="18" charset="0"/>
                <a:ea typeface="Source Serif Pro" panose="02040603050405020204" pitchFamily="18" charset="0"/>
                <a:cs typeface="Inter" pitchFamily="34" charset="-120"/>
              </a:rPr>
              <a:t>tối</a:t>
            </a:r>
            <a:r>
              <a:rPr lang="en-US" sz="1700" kern="0" spc="-35" dirty="0">
                <a:solidFill>
                  <a:srgbClr val="272525"/>
                </a:solidFill>
                <a:latin typeface="Source Serif Pro" panose="02040603050405020204" pitchFamily="18" charset="0"/>
                <a:ea typeface="Source Serif Pro" panose="02040603050405020204" pitchFamily="18" charset="0"/>
                <a:cs typeface="Inter" pitchFamily="34" charset="-120"/>
              </a:rPr>
              <a:t> </a:t>
            </a:r>
            <a:r>
              <a:rPr lang="en-US" sz="1700" kern="0" spc="-35" dirty="0" err="1">
                <a:solidFill>
                  <a:srgbClr val="272525"/>
                </a:solidFill>
                <a:latin typeface="Source Serif Pro" panose="02040603050405020204" pitchFamily="18" charset="0"/>
                <a:ea typeface="Source Serif Pro" panose="02040603050405020204" pitchFamily="18" charset="0"/>
                <a:cs typeface="Inter" pitchFamily="34" charset="-120"/>
              </a:rPr>
              <a:t>ưu</a:t>
            </a:r>
            <a:r>
              <a:rPr lang="en-US" sz="1700" kern="0" spc="-35" dirty="0">
                <a:solidFill>
                  <a:srgbClr val="272525"/>
                </a:solidFill>
                <a:latin typeface="Source Serif Pro" panose="02040603050405020204" pitchFamily="18" charset="0"/>
                <a:ea typeface="Source Serif Pro" panose="02040603050405020204" pitchFamily="18" charset="0"/>
                <a:cs typeface="Inter" pitchFamily="34" charset="-120"/>
              </a:rPr>
              <a:t> </a:t>
            </a:r>
            <a:r>
              <a:rPr lang="en-US" sz="1700" kern="0" spc="-35" dirty="0" err="1">
                <a:solidFill>
                  <a:srgbClr val="272525"/>
                </a:solidFill>
                <a:latin typeface="Source Serif Pro" panose="02040603050405020204" pitchFamily="18" charset="0"/>
                <a:ea typeface="Source Serif Pro" panose="02040603050405020204" pitchFamily="18" charset="0"/>
                <a:cs typeface="Inter" pitchFamily="34" charset="-120"/>
              </a:rPr>
              <a:t>hóa</a:t>
            </a:r>
            <a:r>
              <a:rPr lang="en-US" sz="1700" kern="0" spc="-35" dirty="0">
                <a:solidFill>
                  <a:srgbClr val="272525"/>
                </a:solidFill>
                <a:latin typeface="Source Serif Pro" panose="02040603050405020204" pitchFamily="18" charset="0"/>
                <a:ea typeface="Source Serif Pro" panose="02040603050405020204" pitchFamily="18" charset="0"/>
                <a:cs typeface="Inter" pitchFamily="34" charset="-120"/>
              </a:rPr>
              <a:t> </a:t>
            </a:r>
            <a:r>
              <a:rPr lang="en-US" sz="1700" kern="0" spc="-35" dirty="0" err="1">
                <a:solidFill>
                  <a:srgbClr val="272525"/>
                </a:solidFill>
                <a:latin typeface="Source Serif Pro" panose="02040603050405020204" pitchFamily="18" charset="0"/>
                <a:ea typeface="Source Serif Pro" panose="02040603050405020204" pitchFamily="18" charset="0"/>
                <a:cs typeface="Inter" pitchFamily="34" charset="-120"/>
              </a:rPr>
              <a:t>hiệu</a:t>
            </a:r>
            <a:r>
              <a:rPr lang="en-US" sz="1700" kern="0" spc="-35" dirty="0">
                <a:solidFill>
                  <a:srgbClr val="272525"/>
                </a:solidFill>
                <a:latin typeface="Source Serif Pro" panose="02040603050405020204" pitchFamily="18" charset="0"/>
                <a:ea typeface="Source Serif Pro" panose="02040603050405020204" pitchFamily="18" charset="0"/>
                <a:cs typeface="Inter" pitchFamily="34" charset="-120"/>
              </a:rPr>
              <a:t> </a:t>
            </a:r>
            <a:r>
              <a:rPr lang="en-US" sz="1700" kern="0" spc="-35" dirty="0" err="1">
                <a:solidFill>
                  <a:srgbClr val="272525"/>
                </a:solidFill>
                <a:latin typeface="Source Serif Pro" panose="02040603050405020204" pitchFamily="18" charset="0"/>
                <a:ea typeface="Source Serif Pro" panose="02040603050405020204" pitchFamily="18" charset="0"/>
                <a:cs typeface="Inter" pitchFamily="34" charset="-120"/>
              </a:rPr>
              <a:t>xuất</a:t>
            </a:r>
            <a:r>
              <a:rPr lang="en-US" sz="1700" kern="0" spc="-35" dirty="0">
                <a:solidFill>
                  <a:srgbClr val="272525"/>
                </a:solidFill>
                <a:latin typeface="Source Serif Pro" panose="02040603050405020204" pitchFamily="18" charset="0"/>
                <a:ea typeface="Source Serif Pro" panose="02040603050405020204" pitchFamily="18" charset="0"/>
                <a:cs typeface="Inter" pitchFamily="34" charset="-120"/>
              </a:rPr>
              <a:t> </a:t>
            </a:r>
            <a:r>
              <a:rPr lang="en-US" sz="1700" kern="0" spc="-35" dirty="0" err="1">
                <a:solidFill>
                  <a:srgbClr val="272525"/>
                </a:solidFill>
                <a:latin typeface="Source Serif Pro" panose="02040603050405020204" pitchFamily="18" charset="0"/>
                <a:ea typeface="Source Serif Pro" panose="02040603050405020204" pitchFamily="18" charset="0"/>
                <a:cs typeface="Inter" pitchFamily="34" charset="-120"/>
              </a:rPr>
              <a:t>của</a:t>
            </a:r>
            <a:r>
              <a:rPr lang="en-US" sz="1700" kern="0" spc="-35" dirty="0">
                <a:solidFill>
                  <a:srgbClr val="272525"/>
                </a:solidFill>
                <a:latin typeface="Source Serif Pro" panose="02040603050405020204" pitchFamily="18" charset="0"/>
                <a:ea typeface="Source Serif Pro" panose="02040603050405020204" pitchFamily="18" charset="0"/>
                <a:cs typeface="Inter" pitchFamily="34" charset="-120"/>
              </a:rPr>
              <a:t> </a:t>
            </a:r>
            <a:r>
              <a:rPr lang="en-US" sz="1700" kern="0" spc="-35" dirty="0" err="1">
                <a:solidFill>
                  <a:srgbClr val="272525"/>
                </a:solidFill>
                <a:latin typeface="Source Serif Pro" panose="02040603050405020204" pitchFamily="18" charset="0"/>
                <a:ea typeface="Source Serif Pro" panose="02040603050405020204" pitchFamily="18" charset="0"/>
                <a:cs typeface="Inter" pitchFamily="34" charset="-120"/>
              </a:rPr>
              <a:t>ứng</a:t>
            </a:r>
            <a:r>
              <a:rPr lang="en-US" sz="1700" kern="0" spc="-35" dirty="0">
                <a:solidFill>
                  <a:srgbClr val="272525"/>
                </a:solidFill>
                <a:latin typeface="Source Serif Pro" panose="02040603050405020204" pitchFamily="18" charset="0"/>
                <a:ea typeface="Source Serif Pro" panose="02040603050405020204" pitchFamily="18" charset="0"/>
                <a:cs typeface="Inter" pitchFamily="34" charset="-120"/>
              </a:rPr>
              <a:t> </a:t>
            </a:r>
            <a:r>
              <a:rPr lang="en-US" sz="1700" kern="0" spc="-35" dirty="0" err="1">
                <a:solidFill>
                  <a:srgbClr val="272525"/>
                </a:solidFill>
                <a:latin typeface="Source Serif Pro" panose="02040603050405020204" pitchFamily="18" charset="0"/>
                <a:ea typeface="Source Serif Pro" panose="02040603050405020204" pitchFamily="18" charset="0"/>
                <a:cs typeface="Inter" pitchFamily="34" charset="-120"/>
              </a:rPr>
              <a:t>dùng</a:t>
            </a:r>
            <a:endParaRPr lang="en-US" sz="1700" dirty="0">
              <a:latin typeface="Source Serif Pro" panose="02040603050405020204" pitchFamily="18" charset="0"/>
              <a:ea typeface="Source Serif Pro" panose="02040603050405020204" pitchFamily="18" charset="0"/>
            </a:endParaRPr>
          </a:p>
        </p:txBody>
      </p:sp>
      <p:sp>
        <p:nvSpPr>
          <p:cNvPr id="19" name="Shape 17"/>
          <p:cNvSpPr/>
          <p:nvPr/>
        </p:nvSpPr>
        <p:spPr>
          <a:xfrm>
            <a:off x="7534096" y="5332809"/>
            <a:ext cx="775930" cy="30480"/>
          </a:xfrm>
          <a:prstGeom prst="roundRect">
            <a:avLst>
              <a:gd name="adj" fmla="val 305487"/>
            </a:avLst>
          </a:prstGeom>
          <a:solidFill>
            <a:srgbClr val="C0C1D7"/>
          </a:solidFill>
          <a:ln/>
        </p:spPr>
        <p:txBody>
          <a:bodyPr/>
          <a:lstStyle/>
          <a:p>
            <a:endParaRPr lang="en-US"/>
          </a:p>
        </p:txBody>
      </p:sp>
      <p:sp>
        <p:nvSpPr>
          <p:cNvPr id="20" name="Shape 18"/>
          <p:cNvSpPr/>
          <p:nvPr/>
        </p:nvSpPr>
        <p:spPr>
          <a:xfrm>
            <a:off x="7065824" y="5098733"/>
            <a:ext cx="498753" cy="498753"/>
          </a:xfrm>
          <a:prstGeom prst="roundRect">
            <a:avLst>
              <a:gd name="adj" fmla="val 18669"/>
            </a:avLst>
          </a:prstGeom>
          <a:solidFill>
            <a:srgbClr val="DADBF1"/>
          </a:solidFill>
          <a:ln w="7620">
            <a:solidFill>
              <a:srgbClr val="C0C1D7"/>
            </a:solidFill>
            <a:prstDash val="solid"/>
          </a:ln>
        </p:spPr>
        <p:txBody>
          <a:bodyPr/>
          <a:lstStyle/>
          <a:p>
            <a:endParaRPr lang="en-US"/>
          </a:p>
        </p:txBody>
      </p:sp>
      <p:sp>
        <p:nvSpPr>
          <p:cNvPr id="21" name="Text 19"/>
          <p:cNvSpPr/>
          <p:nvPr/>
        </p:nvSpPr>
        <p:spPr>
          <a:xfrm>
            <a:off x="7207746" y="5181838"/>
            <a:ext cx="214908" cy="332542"/>
          </a:xfrm>
          <a:prstGeom prst="rect">
            <a:avLst/>
          </a:prstGeom>
          <a:noFill/>
          <a:ln/>
        </p:spPr>
        <p:txBody>
          <a:bodyPr wrap="none" lIns="0" tIns="0" rIns="0" bIns="0" rtlCol="0" anchor="t"/>
          <a:lstStyle/>
          <a:p>
            <a:pPr marL="0" indent="0" algn="ctr">
              <a:lnSpc>
                <a:spcPts val="2600"/>
              </a:lnSpc>
              <a:buNone/>
            </a:pPr>
            <a:r>
              <a:rPr lang="en-US" sz="2600" b="1" kern="0" spc="-79" dirty="0">
                <a:solidFill>
                  <a:srgbClr val="272525"/>
                </a:solidFill>
                <a:latin typeface="Platypi Medium" panose="020B0604020202020204" charset="0"/>
                <a:ea typeface="Inter Bold" pitchFamily="34" charset="-122"/>
                <a:cs typeface="Platypi Medium" panose="020B0604020202020204" charset="0"/>
              </a:rPr>
              <a:t>4</a:t>
            </a:r>
            <a:endParaRPr lang="en-US" sz="2600" dirty="0">
              <a:latin typeface="Platypi Medium" panose="020B0604020202020204" charset="0"/>
              <a:cs typeface="Platypi Medium" panose="020B0604020202020204" charset="0"/>
            </a:endParaRPr>
          </a:p>
        </p:txBody>
      </p:sp>
      <p:sp>
        <p:nvSpPr>
          <p:cNvPr id="22" name="Text 20"/>
          <p:cNvSpPr/>
          <p:nvPr/>
        </p:nvSpPr>
        <p:spPr>
          <a:xfrm>
            <a:off x="8534519" y="5071110"/>
            <a:ext cx="2771180" cy="346472"/>
          </a:xfrm>
          <a:prstGeom prst="rect">
            <a:avLst/>
          </a:prstGeom>
          <a:noFill/>
          <a:ln/>
        </p:spPr>
        <p:txBody>
          <a:bodyPr wrap="none" lIns="0" tIns="0" rIns="0" bIns="0" rtlCol="0" anchor="t"/>
          <a:lstStyle/>
          <a:p>
            <a:pPr marL="0" indent="0" algn="l">
              <a:lnSpc>
                <a:spcPts val="2700"/>
              </a:lnSpc>
              <a:buNone/>
            </a:pPr>
            <a:r>
              <a:rPr lang="en-US" sz="2150" b="1" kern="0" spc="-65" dirty="0" err="1">
                <a:solidFill>
                  <a:srgbClr val="272525"/>
                </a:solidFill>
                <a:latin typeface="Platypi Medium" panose="020B0604020202020204" charset="0"/>
                <a:ea typeface="Inter Bold" pitchFamily="34" charset="-122"/>
                <a:cs typeface="Platypi Medium" panose="020B0604020202020204" charset="0"/>
              </a:rPr>
              <a:t>Kỹ</a:t>
            </a:r>
            <a:r>
              <a:rPr lang="en-US" sz="2150" b="1" kern="0" spc="-65" dirty="0">
                <a:solidFill>
                  <a:srgbClr val="272525"/>
                </a:solidFill>
                <a:latin typeface="Platypi Medium" panose="020B0604020202020204" charset="0"/>
                <a:ea typeface="Inter Bold" pitchFamily="34" charset="-122"/>
                <a:cs typeface="Platypi Medium" panose="020B0604020202020204" charset="0"/>
              </a:rPr>
              <a:t> </a:t>
            </a:r>
            <a:r>
              <a:rPr lang="en-US" sz="2150" b="1" kern="0" spc="-65" dirty="0" err="1">
                <a:solidFill>
                  <a:srgbClr val="272525"/>
                </a:solidFill>
                <a:latin typeface="Platypi Medium" panose="020B0604020202020204" charset="0"/>
                <a:ea typeface="Inter Bold" pitchFamily="34" charset="-122"/>
                <a:cs typeface="Platypi Medium" panose="020B0604020202020204" charset="0"/>
              </a:rPr>
              <a:t>năng</a:t>
            </a:r>
            <a:r>
              <a:rPr lang="en-US" sz="2150" b="1" kern="0" spc="-65" dirty="0">
                <a:solidFill>
                  <a:srgbClr val="272525"/>
                </a:solidFill>
                <a:latin typeface="Platypi Medium" panose="020B0604020202020204" charset="0"/>
                <a:ea typeface="Inter Bold" pitchFamily="34" charset="-122"/>
                <a:cs typeface="Platypi Medium" panose="020B0604020202020204" charset="0"/>
              </a:rPr>
              <a:t> </a:t>
            </a:r>
            <a:r>
              <a:rPr lang="en-US" sz="2150" b="1" kern="0" spc="-65" dirty="0" err="1">
                <a:solidFill>
                  <a:srgbClr val="272525"/>
                </a:solidFill>
                <a:latin typeface="Platypi Medium" panose="020B0604020202020204" charset="0"/>
                <a:ea typeface="Inter Bold" pitchFamily="34" charset="-122"/>
                <a:cs typeface="Platypi Medium" panose="020B0604020202020204" charset="0"/>
              </a:rPr>
              <a:t>mềm</a:t>
            </a:r>
            <a:endParaRPr lang="en-US" sz="2150" dirty="0">
              <a:latin typeface="Platypi Medium" panose="020B0604020202020204" charset="0"/>
              <a:cs typeface="Platypi Medium" panose="020B0604020202020204" charset="0"/>
            </a:endParaRPr>
          </a:p>
        </p:txBody>
      </p:sp>
      <p:sp>
        <p:nvSpPr>
          <p:cNvPr id="23" name="Text 21"/>
          <p:cNvSpPr/>
          <p:nvPr/>
        </p:nvSpPr>
        <p:spPr>
          <a:xfrm>
            <a:off x="8534519" y="5550575"/>
            <a:ext cx="5319951" cy="354687"/>
          </a:xfrm>
          <a:prstGeom prst="rect">
            <a:avLst/>
          </a:prstGeom>
          <a:noFill/>
          <a:ln/>
        </p:spPr>
        <p:txBody>
          <a:bodyPr wrap="none" lIns="0" tIns="0" rIns="0" bIns="0" rtlCol="0" anchor="t"/>
          <a:lstStyle/>
          <a:p>
            <a:pPr marL="0" indent="0" algn="l">
              <a:lnSpc>
                <a:spcPts val="2750"/>
              </a:lnSpc>
              <a:buNone/>
            </a:pPr>
            <a:r>
              <a:rPr lang="en-US" sz="1700" kern="0" spc="-35" dirty="0" err="1">
                <a:solidFill>
                  <a:srgbClr val="272525"/>
                </a:solidFill>
                <a:latin typeface="Source Serif Pro" panose="02040603050405020204" pitchFamily="18" charset="0"/>
                <a:ea typeface="Source Serif Pro" panose="02040603050405020204" pitchFamily="18" charset="0"/>
                <a:cs typeface="Inter" pitchFamily="34" charset="-120"/>
              </a:rPr>
              <a:t>Nâng</a:t>
            </a:r>
            <a:r>
              <a:rPr lang="en-US" sz="1700" kern="0" spc="-35" dirty="0">
                <a:solidFill>
                  <a:srgbClr val="272525"/>
                </a:solidFill>
                <a:latin typeface="Source Serif Pro" panose="02040603050405020204" pitchFamily="18" charset="0"/>
                <a:ea typeface="Source Serif Pro" panose="02040603050405020204" pitchFamily="18" charset="0"/>
                <a:cs typeface="Inter" pitchFamily="34" charset="-120"/>
              </a:rPr>
              <a:t> </a:t>
            </a:r>
            <a:r>
              <a:rPr lang="en-US" sz="1700" kern="0" spc="-35" dirty="0" err="1">
                <a:solidFill>
                  <a:srgbClr val="272525"/>
                </a:solidFill>
                <a:latin typeface="Source Serif Pro" panose="02040603050405020204" pitchFamily="18" charset="0"/>
                <a:ea typeface="Source Serif Pro" panose="02040603050405020204" pitchFamily="18" charset="0"/>
                <a:cs typeface="Inter" pitchFamily="34" charset="-120"/>
              </a:rPr>
              <a:t>cao</a:t>
            </a:r>
            <a:r>
              <a:rPr lang="en-US" sz="1700" kern="0" spc="-35" dirty="0">
                <a:solidFill>
                  <a:srgbClr val="272525"/>
                </a:solidFill>
                <a:latin typeface="Source Serif Pro" panose="02040603050405020204" pitchFamily="18" charset="0"/>
                <a:ea typeface="Source Serif Pro" panose="02040603050405020204" pitchFamily="18" charset="0"/>
                <a:cs typeface="Inter" pitchFamily="34" charset="-120"/>
              </a:rPr>
              <a:t> </a:t>
            </a:r>
            <a:r>
              <a:rPr lang="en-US" sz="1700" kern="0" spc="-35" dirty="0" err="1">
                <a:solidFill>
                  <a:srgbClr val="272525"/>
                </a:solidFill>
                <a:latin typeface="Source Serif Pro" panose="02040603050405020204" pitchFamily="18" charset="0"/>
                <a:ea typeface="Source Serif Pro" panose="02040603050405020204" pitchFamily="18" charset="0"/>
                <a:cs typeface="Inter" pitchFamily="34" charset="-120"/>
              </a:rPr>
              <a:t>được</a:t>
            </a:r>
            <a:r>
              <a:rPr lang="en-US" sz="1700" kern="0" spc="-35" dirty="0">
                <a:solidFill>
                  <a:srgbClr val="272525"/>
                </a:solidFill>
                <a:latin typeface="Source Serif Pro" panose="02040603050405020204" pitchFamily="18" charset="0"/>
                <a:ea typeface="Source Serif Pro" panose="02040603050405020204" pitchFamily="18" charset="0"/>
                <a:cs typeface="Inter" pitchFamily="34" charset="-120"/>
              </a:rPr>
              <a:t> </a:t>
            </a:r>
            <a:r>
              <a:rPr lang="en-US" sz="1700" kern="0" spc="-35" dirty="0" err="1">
                <a:solidFill>
                  <a:srgbClr val="272525"/>
                </a:solidFill>
                <a:latin typeface="Source Serif Pro" panose="02040603050405020204" pitchFamily="18" charset="0"/>
                <a:ea typeface="Source Serif Pro" panose="02040603050405020204" pitchFamily="18" charset="0"/>
                <a:cs typeface="Inter" pitchFamily="34" charset="-120"/>
              </a:rPr>
              <a:t>kỹ</a:t>
            </a:r>
            <a:r>
              <a:rPr lang="en-US" sz="1700" kern="0" spc="-35" dirty="0">
                <a:solidFill>
                  <a:srgbClr val="272525"/>
                </a:solidFill>
                <a:latin typeface="Source Serif Pro" panose="02040603050405020204" pitchFamily="18" charset="0"/>
                <a:ea typeface="Source Serif Pro" panose="02040603050405020204" pitchFamily="18" charset="0"/>
                <a:cs typeface="Inter" pitchFamily="34" charset="-120"/>
              </a:rPr>
              <a:t> </a:t>
            </a:r>
            <a:r>
              <a:rPr lang="en-US" sz="1700" kern="0" spc="-35" dirty="0" err="1">
                <a:solidFill>
                  <a:srgbClr val="272525"/>
                </a:solidFill>
                <a:latin typeface="Source Serif Pro" panose="02040603050405020204" pitchFamily="18" charset="0"/>
                <a:ea typeface="Source Serif Pro" panose="02040603050405020204" pitchFamily="18" charset="0"/>
                <a:cs typeface="Inter" pitchFamily="34" charset="-120"/>
              </a:rPr>
              <a:t>năng</a:t>
            </a:r>
            <a:r>
              <a:rPr lang="en-US" sz="1700" kern="0" spc="-35" dirty="0">
                <a:solidFill>
                  <a:srgbClr val="272525"/>
                </a:solidFill>
                <a:latin typeface="Source Serif Pro" panose="02040603050405020204" pitchFamily="18" charset="0"/>
                <a:ea typeface="Source Serif Pro" panose="02040603050405020204" pitchFamily="18" charset="0"/>
                <a:cs typeface="Inter" pitchFamily="34" charset="-120"/>
              </a:rPr>
              <a:t> </a:t>
            </a:r>
            <a:r>
              <a:rPr lang="en-US" sz="1700" kern="0" spc="-35" dirty="0" err="1">
                <a:solidFill>
                  <a:srgbClr val="272525"/>
                </a:solidFill>
                <a:latin typeface="Source Serif Pro" panose="02040603050405020204" pitchFamily="18" charset="0"/>
                <a:ea typeface="Source Serif Pro" panose="02040603050405020204" pitchFamily="18" charset="0"/>
                <a:cs typeface="Inter" pitchFamily="34" charset="-120"/>
              </a:rPr>
              <a:t>quản</a:t>
            </a:r>
            <a:r>
              <a:rPr lang="en-US" sz="1700" kern="0" spc="-35" dirty="0">
                <a:solidFill>
                  <a:srgbClr val="272525"/>
                </a:solidFill>
                <a:latin typeface="Source Serif Pro" panose="02040603050405020204" pitchFamily="18" charset="0"/>
                <a:ea typeface="Source Serif Pro" panose="02040603050405020204" pitchFamily="18" charset="0"/>
                <a:cs typeface="Inter" pitchFamily="34" charset="-120"/>
              </a:rPr>
              <a:t> </a:t>
            </a:r>
            <a:r>
              <a:rPr lang="en-US" sz="1700" kern="0" spc="-35" dirty="0" err="1">
                <a:solidFill>
                  <a:srgbClr val="272525"/>
                </a:solidFill>
                <a:latin typeface="Source Serif Pro" panose="02040603050405020204" pitchFamily="18" charset="0"/>
                <a:ea typeface="Source Serif Pro" panose="02040603050405020204" pitchFamily="18" charset="0"/>
                <a:cs typeface="Inter" pitchFamily="34" charset="-120"/>
              </a:rPr>
              <a:t>lý</a:t>
            </a:r>
            <a:r>
              <a:rPr lang="en-US" sz="1700" kern="0" spc="-35" dirty="0">
                <a:solidFill>
                  <a:srgbClr val="272525"/>
                </a:solidFill>
                <a:latin typeface="Source Serif Pro" panose="02040603050405020204" pitchFamily="18" charset="0"/>
                <a:ea typeface="Source Serif Pro" panose="02040603050405020204" pitchFamily="18" charset="0"/>
                <a:cs typeface="Inter" pitchFamily="34" charset="-120"/>
              </a:rPr>
              <a:t> </a:t>
            </a:r>
            <a:r>
              <a:rPr lang="en-US" sz="1700" kern="0" spc="-35" dirty="0" err="1">
                <a:solidFill>
                  <a:srgbClr val="272525"/>
                </a:solidFill>
                <a:latin typeface="Source Serif Pro" panose="02040603050405020204" pitchFamily="18" charset="0"/>
                <a:ea typeface="Source Serif Pro" panose="02040603050405020204" pitchFamily="18" charset="0"/>
                <a:cs typeface="Inter" pitchFamily="34" charset="-120"/>
              </a:rPr>
              <a:t>thời</a:t>
            </a:r>
            <a:r>
              <a:rPr lang="en-US" sz="1700" kern="0" spc="-35" dirty="0">
                <a:solidFill>
                  <a:srgbClr val="272525"/>
                </a:solidFill>
                <a:latin typeface="Source Serif Pro" panose="02040603050405020204" pitchFamily="18" charset="0"/>
                <a:ea typeface="Source Serif Pro" panose="02040603050405020204" pitchFamily="18" charset="0"/>
                <a:cs typeface="Inter" pitchFamily="34" charset="-120"/>
              </a:rPr>
              <a:t> </a:t>
            </a:r>
            <a:r>
              <a:rPr lang="en-US" sz="1700" kern="0" spc="-35" dirty="0" err="1">
                <a:solidFill>
                  <a:srgbClr val="272525"/>
                </a:solidFill>
                <a:latin typeface="Source Serif Pro" panose="02040603050405020204" pitchFamily="18" charset="0"/>
                <a:ea typeface="Source Serif Pro" panose="02040603050405020204" pitchFamily="18" charset="0"/>
                <a:cs typeface="Inter" pitchFamily="34" charset="-120"/>
              </a:rPr>
              <a:t>gian</a:t>
            </a:r>
            <a:endParaRPr lang="en-US" sz="1700" dirty="0">
              <a:latin typeface="Source Serif Pro" panose="02040603050405020204" pitchFamily="18" charset="0"/>
              <a:ea typeface="Source Serif Pro" panose="02040603050405020204" pitchFamily="18" charset="0"/>
            </a:endParaRPr>
          </a:p>
        </p:txBody>
      </p:sp>
      <p:sp>
        <p:nvSpPr>
          <p:cNvPr id="24" name="Shape 22"/>
          <p:cNvSpPr/>
          <p:nvPr/>
        </p:nvSpPr>
        <p:spPr>
          <a:xfrm>
            <a:off x="6320373" y="6330434"/>
            <a:ext cx="775930" cy="30480"/>
          </a:xfrm>
          <a:prstGeom prst="roundRect">
            <a:avLst>
              <a:gd name="adj" fmla="val 305487"/>
            </a:avLst>
          </a:prstGeom>
          <a:solidFill>
            <a:srgbClr val="C0C1D7"/>
          </a:solidFill>
          <a:ln/>
        </p:spPr>
        <p:txBody>
          <a:bodyPr/>
          <a:lstStyle/>
          <a:p>
            <a:endParaRPr lang="en-US"/>
          </a:p>
        </p:txBody>
      </p:sp>
      <p:sp>
        <p:nvSpPr>
          <p:cNvPr id="25" name="Shape 23"/>
          <p:cNvSpPr/>
          <p:nvPr/>
        </p:nvSpPr>
        <p:spPr>
          <a:xfrm>
            <a:off x="7065824" y="6096357"/>
            <a:ext cx="498753" cy="498753"/>
          </a:xfrm>
          <a:prstGeom prst="roundRect">
            <a:avLst>
              <a:gd name="adj" fmla="val 18669"/>
            </a:avLst>
          </a:prstGeom>
          <a:solidFill>
            <a:srgbClr val="DADBF1"/>
          </a:solidFill>
          <a:ln w="7620">
            <a:solidFill>
              <a:srgbClr val="C0C1D7"/>
            </a:solidFill>
            <a:prstDash val="solid"/>
          </a:ln>
        </p:spPr>
        <p:txBody>
          <a:bodyPr/>
          <a:lstStyle/>
          <a:p>
            <a:endParaRPr lang="en-US"/>
          </a:p>
        </p:txBody>
      </p:sp>
      <p:sp>
        <p:nvSpPr>
          <p:cNvPr id="26" name="Text 24"/>
          <p:cNvSpPr/>
          <p:nvPr/>
        </p:nvSpPr>
        <p:spPr>
          <a:xfrm>
            <a:off x="7216676" y="6179463"/>
            <a:ext cx="196929" cy="332542"/>
          </a:xfrm>
          <a:prstGeom prst="rect">
            <a:avLst/>
          </a:prstGeom>
          <a:noFill/>
          <a:ln/>
        </p:spPr>
        <p:txBody>
          <a:bodyPr wrap="none" lIns="0" tIns="0" rIns="0" bIns="0" rtlCol="0" anchor="t"/>
          <a:lstStyle/>
          <a:p>
            <a:pPr marL="0" indent="0" algn="ctr">
              <a:lnSpc>
                <a:spcPts val="2600"/>
              </a:lnSpc>
              <a:buNone/>
            </a:pPr>
            <a:r>
              <a:rPr lang="en-US" sz="2600" b="1" kern="0" spc="-79" dirty="0">
                <a:solidFill>
                  <a:srgbClr val="272525"/>
                </a:solidFill>
                <a:latin typeface="Platypi Medium" panose="020B0604020202020204" charset="0"/>
                <a:ea typeface="Inter Bold" pitchFamily="34" charset="-122"/>
                <a:cs typeface="Platypi Medium" panose="020B0604020202020204" charset="0"/>
              </a:rPr>
              <a:t>5</a:t>
            </a:r>
            <a:endParaRPr lang="en-US" sz="2600" dirty="0">
              <a:latin typeface="Platypi Medium" panose="020B0604020202020204" charset="0"/>
              <a:cs typeface="Platypi Medium" panose="020B0604020202020204" charset="0"/>
            </a:endParaRPr>
          </a:p>
        </p:txBody>
      </p:sp>
      <p:sp>
        <p:nvSpPr>
          <p:cNvPr id="27" name="Text 25"/>
          <p:cNvSpPr/>
          <p:nvPr/>
        </p:nvSpPr>
        <p:spPr>
          <a:xfrm>
            <a:off x="3028323" y="6068735"/>
            <a:ext cx="3067558" cy="346472"/>
          </a:xfrm>
          <a:prstGeom prst="rect">
            <a:avLst/>
          </a:prstGeom>
          <a:noFill/>
          <a:ln/>
        </p:spPr>
        <p:txBody>
          <a:bodyPr wrap="none" lIns="0" tIns="0" rIns="0" bIns="0" rtlCol="0" anchor="t"/>
          <a:lstStyle/>
          <a:p>
            <a:pPr marL="0" indent="0" algn="r">
              <a:lnSpc>
                <a:spcPts val="2700"/>
              </a:lnSpc>
              <a:buNone/>
            </a:pPr>
            <a:r>
              <a:rPr lang="en-US" sz="2150" b="1" kern="0" spc="-65" dirty="0" err="1">
                <a:solidFill>
                  <a:srgbClr val="272525"/>
                </a:solidFill>
                <a:latin typeface="Platypi Medium" panose="020B0604020202020204" charset="0"/>
                <a:ea typeface="Inter Bold" pitchFamily="34" charset="-122"/>
                <a:cs typeface="Platypi Medium" panose="020B0604020202020204" charset="0"/>
              </a:rPr>
              <a:t>Kinh</a:t>
            </a:r>
            <a:r>
              <a:rPr lang="en-US" sz="2150" b="1" kern="0" spc="-65" dirty="0">
                <a:solidFill>
                  <a:srgbClr val="272525"/>
                </a:solidFill>
                <a:latin typeface="Platypi Medium" panose="020B0604020202020204" charset="0"/>
                <a:ea typeface="Inter Bold" pitchFamily="34" charset="-122"/>
                <a:cs typeface="Platypi Medium" panose="020B0604020202020204" charset="0"/>
              </a:rPr>
              <a:t> </a:t>
            </a:r>
            <a:r>
              <a:rPr lang="en-US" sz="2150" b="1" kern="0" spc="-65" dirty="0" err="1">
                <a:solidFill>
                  <a:srgbClr val="272525"/>
                </a:solidFill>
                <a:latin typeface="Platypi Medium" panose="020B0604020202020204" charset="0"/>
                <a:ea typeface="Inter Bold" pitchFamily="34" charset="-122"/>
                <a:cs typeface="Platypi Medium" panose="020B0604020202020204" charset="0"/>
              </a:rPr>
              <a:t>nghiệm</a:t>
            </a:r>
            <a:r>
              <a:rPr lang="en-US" sz="2150" b="1" kern="0" spc="-65" dirty="0">
                <a:solidFill>
                  <a:srgbClr val="272525"/>
                </a:solidFill>
                <a:latin typeface="Platypi Medium" panose="020B0604020202020204" charset="0"/>
                <a:ea typeface="Inter Bold" pitchFamily="34" charset="-122"/>
                <a:cs typeface="Platypi Medium" panose="020B0604020202020204" charset="0"/>
              </a:rPr>
              <a:t> </a:t>
            </a:r>
            <a:r>
              <a:rPr lang="en-US" sz="2150" b="1" kern="0" spc="-65" dirty="0" err="1">
                <a:solidFill>
                  <a:srgbClr val="272525"/>
                </a:solidFill>
                <a:latin typeface="Platypi Medium" panose="020B0604020202020204" charset="0"/>
                <a:ea typeface="Inter Bold" pitchFamily="34" charset="-122"/>
                <a:cs typeface="Platypi Medium" panose="020B0604020202020204" charset="0"/>
              </a:rPr>
              <a:t>thực</a:t>
            </a:r>
            <a:r>
              <a:rPr lang="en-US" sz="2150" b="1" kern="0" spc="-65" dirty="0">
                <a:solidFill>
                  <a:srgbClr val="272525"/>
                </a:solidFill>
                <a:latin typeface="Platypi Medium" panose="020B0604020202020204" charset="0"/>
                <a:ea typeface="Inter Bold" pitchFamily="34" charset="-122"/>
                <a:cs typeface="Platypi Medium" panose="020B0604020202020204" charset="0"/>
              </a:rPr>
              <a:t> </a:t>
            </a:r>
            <a:r>
              <a:rPr lang="en-US" sz="2150" b="1" kern="0" spc="-65" dirty="0" err="1">
                <a:solidFill>
                  <a:srgbClr val="272525"/>
                </a:solidFill>
                <a:latin typeface="Platypi Medium" panose="020B0604020202020204" charset="0"/>
                <a:ea typeface="Inter Bold" pitchFamily="34" charset="-122"/>
                <a:cs typeface="Platypi Medium" panose="020B0604020202020204" charset="0"/>
              </a:rPr>
              <a:t>tiễn</a:t>
            </a:r>
            <a:endParaRPr lang="en-US" sz="2150" dirty="0">
              <a:latin typeface="Platypi Medium" panose="020B0604020202020204" charset="0"/>
              <a:cs typeface="Platypi Medium" panose="020B0604020202020204" charset="0"/>
            </a:endParaRPr>
          </a:p>
        </p:txBody>
      </p:sp>
      <p:sp>
        <p:nvSpPr>
          <p:cNvPr id="28" name="Text 26"/>
          <p:cNvSpPr/>
          <p:nvPr/>
        </p:nvSpPr>
        <p:spPr>
          <a:xfrm>
            <a:off x="775930" y="6548199"/>
            <a:ext cx="5319951" cy="1072396"/>
          </a:xfrm>
          <a:prstGeom prst="rect">
            <a:avLst/>
          </a:prstGeom>
          <a:noFill/>
          <a:ln/>
        </p:spPr>
        <p:txBody>
          <a:bodyPr wrap="square" lIns="0" tIns="0" rIns="0" bIns="0" rtlCol="0" anchor="t"/>
          <a:lstStyle/>
          <a:p>
            <a:pPr marL="0" indent="0" algn="r">
              <a:lnSpc>
                <a:spcPts val="2750"/>
              </a:lnSpc>
              <a:buNone/>
            </a:pPr>
            <a:r>
              <a:rPr lang="vi-VN" sz="1700" kern="0" spc="-35" dirty="0">
                <a:solidFill>
                  <a:srgbClr val="272525"/>
                </a:solidFill>
                <a:latin typeface="Source Serif Pro" panose="02040603050405020204" pitchFamily="18" charset="0"/>
                <a:ea typeface="Source Serif Pro" panose="02040603050405020204" pitchFamily="18" charset="0"/>
                <a:cs typeface="Inter" pitchFamily="34" charset="-120"/>
              </a:rPr>
              <a:t>Phát huy được tư duy sáng tạo, kỹ năng phân tích, thiết kế và lập trình hệ thống qua việc giải quyết vấn đề và thực tiễn và xây dựng các chức năng.</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106238" y="1062633"/>
            <a:ext cx="6811804" cy="553403"/>
          </a:xfrm>
          <a:prstGeom prst="rect">
            <a:avLst/>
          </a:prstGeom>
          <a:noFill/>
          <a:ln/>
        </p:spPr>
        <p:txBody>
          <a:bodyPr wrap="none" lIns="0" tIns="0" rIns="0" bIns="0" rtlCol="0" anchor="t"/>
          <a:lstStyle/>
          <a:p>
            <a:pPr marL="0" indent="0">
              <a:lnSpc>
                <a:spcPts val="4350"/>
              </a:lnSpc>
              <a:buNone/>
            </a:pPr>
            <a:r>
              <a:rPr lang="en-US" sz="3450" dirty="0" err="1">
                <a:solidFill>
                  <a:srgbClr val="505468"/>
                </a:solidFill>
                <a:latin typeface="Platypi Medium" panose="020B0604020202020204" charset="0"/>
                <a:ea typeface="Instrument Sans Semi Bold" pitchFamily="34" charset="-122"/>
                <a:cs typeface="Platypi Medium" panose="020B0604020202020204" charset="0"/>
              </a:rPr>
              <a:t>Hướng</a:t>
            </a:r>
            <a:r>
              <a:rPr lang="en-US" sz="3450" dirty="0">
                <a:solidFill>
                  <a:srgbClr val="505468"/>
                </a:solidFill>
                <a:latin typeface="Platypi Medium" panose="020B0604020202020204" charset="0"/>
                <a:ea typeface="Instrument Sans Semi Bold" pitchFamily="34" charset="-122"/>
                <a:cs typeface="Platypi Medium" panose="020B0604020202020204" charset="0"/>
              </a:rPr>
              <a:t> </a:t>
            </a:r>
            <a:r>
              <a:rPr lang="en-US" sz="3450" dirty="0" err="1">
                <a:solidFill>
                  <a:srgbClr val="505468"/>
                </a:solidFill>
                <a:latin typeface="Platypi Medium" panose="020B0604020202020204" charset="0"/>
                <a:ea typeface="Instrument Sans Semi Bold" pitchFamily="34" charset="-122"/>
                <a:cs typeface="Platypi Medium" panose="020B0604020202020204" charset="0"/>
              </a:rPr>
              <a:t>phát</a:t>
            </a:r>
            <a:r>
              <a:rPr lang="en-US" sz="3450" dirty="0">
                <a:solidFill>
                  <a:srgbClr val="505468"/>
                </a:solidFill>
                <a:latin typeface="Platypi Medium" panose="020B0604020202020204" charset="0"/>
                <a:ea typeface="Instrument Sans Semi Bold" pitchFamily="34" charset="-122"/>
                <a:cs typeface="Platypi Medium" panose="020B0604020202020204" charset="0"/>
              </a:rPr>
              <a:t> </a:t>
            </a:r>
            <a:r>
              <a:rPr lang="en-US" sz="3450" dirty="0" err="1">
                <a:solidFill>
                  <a:srgbClr val="505468"/>
                </a:solidFill>
                <a:latin typeface="Platypi Medium" panose="020B0604020202020204" charset="0"/>
                <a:ea typeface="Instrument Sans Semi Bold" pitchFamily="34" charset="-122"/>
                <a:cs typeface="Platypi Medium" panose="020B0604020202020204" charset="0"/>
              </a:rPr>
              <a:t>triển</a:t>
            </a:r>
            <a:endParaRPr lang="en-US" sz="3450" dirty="0">
              <a:latin typeface="Platypi Medium" panose="020B0604020202020204" charset="0"/>
              <a:cs typeface="Platypi Medium" panose="020B0604020202020204" charset="0"/>
            </a:endParaRPr>
          </a:p>
        </p:txBody>
      </p:sp>
      <p:sp>
        <p:nvSpPr>
          <p:cNvPr id="4" name="Text 1"/>
          <p:cNvSpPr/>
          <p:nvPr/>
        </p:nvSpPr>
        <p:spPr>
          <a:xfrm>
            <a:off x="6106238" y="1881664"/>
            <a:ext cx="7904321" cy="566499"/>
          </a:xfrm>
          <a:prstGeom prst="rect">
            <a:avLst/>
          </a:prstGeom>
          <a:noFill/>
          <a:ln/>
        </p:spPr>
        <p:txBody>
          <a:bodyPr wrap="square" lIns="0" tIns="0" rIns="0" bIns="0" rtlCol="0" anchor="t"/>
          <a:lstStyle/>
          <a:p>
            <a:pPr marL="0" indent="0">
              <a:lnSpc>
                <a:spcPts val="2200"/>
              </a:lnSpc>
              <a:buNone/>
            </a:pPr>
            <a:r>
              <a:rPr lang="en-US" dirty="0" err="1">
                <a:solidFill>
                  <a:srgbClr val="5B5F71"/>
                </a:solidFill>
                <a:latin typeface="Source Serif Pro" panose="02040603050405020204" pitchFamily="18" charset="0"/>
                <a:ea typeface="Source Serif Pro" panose="02040603050405020204" pitchFamily="18" charset="0"/>
                <a:cs typeface="Instrument Sans Medium" pitchFamily="34" charset="-120"/>
              </a:rPr>
              <a:t>Dưới</a:t>
            </a:r>
            <a:r>
              <a:rPr lang="en-US" dirty="0">
                <a:solidFill>
                  <a:srgbClr val="5B5F71"/>
                </a:solidFill>
                <a:latin typeface="Source Serif Pro" panose="02040603050405020204" pitchFamily="18" charset="0"/>
                <a:ea typeface="Source Serif Pro" panose="02040603050405020204" pitchFamily="18" charset="0"/>
                <a:cs typeface="Instrument Sans Medium" pitchFamily="34" charset="-120"/>
              </a:rPr>
              <a:t> </a:t>
            </a:r>
            <a:r>
              <a:rPr lang="en-US" dirty="0" err="1">
                <a:solidFill>
                  <a:srgbClr val="5B5F71"/>
                </a:solidFill>
                <a:latin typeface="Source Serif Pro" panose="02040603050405020204" pitchFamily="18" charset="0"/>
                <a:ea typeface="Source Serif Pro" panose="02040603050405020204" pitchFamily="18" charset="0"/>
                <a:cs typeface="Instrument Sans Medium" pitchFamily="34" charset="-120"/>
              </a:rPr>
              <a:t>đây</a:t>
            </a:r>
            <a:r>
              <a:rPr lang="en-US" dirty="0">
                <a:solidFill>
                  <a:srgbClr val="5B5F71"/>
                </a:solidFill>
                <a:latin typeface="Source Serif Pro" panose="02040603050405020204" pitchFamily="18" charset="0"/>
                <a:ea typeface="Source Serif Pro" panose="02040603050405020204" pitchFamily="18" charset="0"/>
                <a:cs typeface="Instrument Sans Medium" pitchFamily="34" charset="-120"/>
              </a:rPr>
              <a:t> </a:t>
            </a:r>
            <a:r>
              <a:rPr lang="en-US" dirty="0" err="1">
                <a:solidFill>
                  <a:srgbClr val="5B5F71"/>
                </a:solidFill>
                <a:latin typeface="Source Serif Pro" panose="02040603050405020204" pitchFamily="18" charset="0"/>
                <a:ea typeface="Source Serif Pro" panose="02040603050405020204" pitchFamily="18" charset="0"/>
                <a:cs typeface="Instrument Sans Medium" pitchFamily="34" charset="-120"/>
              </a:rPr>
              <a:t>là</a:t>
            </a:r>
            <a:r>
              <a:rPr lang="en-US" dirty="0">
                <a:solidFill>
                  <a:srgbClr val="5B5F71"/>
                </a:solidFill>
                <a:latin typeface="Source Serif Pro" panose="02040603050405020204" pitchFamily="18" charset="0"/>
                <a:ea typeface="Source Serif Pro" panose="02040603050405020204" pitchFamily="18" charset="0"/>
                <a:cs typeface="Instrument Sans Medium" pitchFamily="34" charset="-120"/>
              </a:rPr>
              <a:t> </a:t>
            </a:r>
            <a:r>
              <a:rPr lang="en-US" dirty="0" err="1">
                <a:solidFill>
                  <a:srgbClr val="5B5F71"/>
                </a:solidFill>
                <a:latin typeface="Source Serif Pro" panose="02040603050405020204" pitchFamily="18" charset="0"/>
                <a:ea typeface="Source Serif Pro" panose="02040603050405020204" pitchFamily="18" charset="0"/>
                <a:cs typeface="Instrument Sans Medium" pitchFamily="34" charset="-120"/>
              </a:rPr>
              <a:t>các</a:t>
            </a:r>
            <a:r>
              <a:rPr lang="en-US" dirty="0">
                <a:solidFill>
                  <a:srgbClr val="5B5F71"/>
                </a:solidFill>
                <a:latin typeface="Source Serif Pro" panose="02040603050405020204" pitchFamily="18" charset="0"/>
                <a:ea typeface="Source Serif Pro" panose="02040603050405020204" pitchFamily="18" charset="0"/>
                <a:cs typeface="Instrument Sans Medium" pitchFamily="34" charset="-120"/>
              </a:rPr>
              <a:t> </a:t>
            </a:r>
            <a:r>
              <a:rPr lang="en-US" dirty="0" err="1">
                <a:solidFill>
                  <a:srgbClr val="5B5F71"/>
                </a:solidFill>
                <a:latin typeface="Source Serif Pro" panose="02040603050405020204" pitchFamily="18" charset="0"/>
                <a:ea typeface="Source Serif Pro" panose="02040603050405020204" pitchFamily="18" charset="0"/>
                <a:cs typeface="Instrument Sans Medium" pitchFamily="34" charset="-120"/>
              </a:rPr>
              <a:t>tính</a:t>
            </a:r>
            <a:r>
              <a:rPr lang="en-US" dirty="0">
                <a:solidFill>
                  <a:srgbClr val="5B5F71"/>
                </a:solidFill>
                <a:latin typeface="Source Serif Pro" panose="02040603050405020204" pitchFamily="18" charset="0"/>
                <a:ea typeface="Source Serif Pro" panose="02040603050405020204" pitchFamily="18" charset="0"/>
                <a:cs typeface="Instrument Sans Medium" pitchFamily="34" charset="-120"/>
              </a:rPr>
              <a:t> </a:t>
            </a:r>
            <a:r>
              <a:rPr lang="en-US" dirty="0" err="1">
                <a:solidFill>
                  <a:srgbClr val="5B5F71"/>
                </a:solidFill>
                <a:latin typeface="Source Serif Pro" panose="02040603050405020204" pitchFamily="18" charset="0"/>
                <a:ea typeface="Source Serif Pro" panose="02040603050405020204" pitchFamily="18" charset="0"/>
                <a:cs typeface="Instrument Sans Medium" pitchFamily="34" charset="-120"/>
              </a:rPr>
              <a:t>năng</a:t>
            </a:r>
            <a:r>
              <a:rPr lang="en-US" dirty="0">
                <a:solidFill>
                  <a:srgbClr val="5B5F71"/>
                </a:solidFill>
                <a:latin typeface="Source Serif Pro" panose="02040603050405020204" pitchFamily="18" charset="0"/>
                <a:ea typeface="Source Serif Pro" panose="02040603050405020204" pitchFamily="18" charset="0"/>
                <a:cs typeface="Instrument Sans Medium" pitchFamily="34" charset="-120"/>
              </a:rPr>
              <a:t> </a:t>
            </a:r>
            <a:r>
              <a:rPr lang="en-US" dirty="0" err="1">
                <a:solidFill>
                  <a:srgbClr val="5B5F71"/>
                </a:solidFill>
                <a:latin typeface="Source Serif Pro" panose="02040603050405020204" pitchFamily="18" charset="0"/>
                <a:ea typeface="Source Serif Pro" panose="02040603050405020204" pitchFamily="18" charset="0"/>
                <a:cs typeface="Instrument Sans Medium" pitchFamily="34" charset="-120"/>
              </a:rPr>
              <a:t>của</a:t>
            </a:r>
            <a:r>
              <a:rPr lang="en-US" dirty="0">
                <a:solidFill>
                  <a:srgbClr val="5B5F71"/>
                </a:solidFill>
                <a:latin typeface="Source Serif Pro" panose="02040603050405020204" pitchFamily="18" charset="0"/>
                <a:ea typeface="Source Serif Pro" panose="02040603050405020204" pitchFamily="18" charset="0"/>
                <a:cs typeface="Instrument Sans Medium" pitchFamily="34" charset="-120"/>
              </a:rPr>
              <a:t> </a:t>
            </a:r>
            <a:r>
              <a:rPr lang="en-US" dirty="0" err="1">
                <a:solidFill>
                  <a:srgbClr val="5B5F71"/>
                </a:solidFill>
                <a:latin typeface="Source Serif Pro" panose="02040603050405020204" pitchFamily="18" charset="0"/>
                <a:ea typeface="Source Serif Pro" panose="02040603050405020204" pitchFamily="18" charset="0"/>
                <a:cs typeface="Instrument Sans Medium" pitchFamily="34" charset="-120"/>
              </a:rPr>
              <a:t>hệ</a:t>
            </a:r>
            <a:r>
              <a:rPr lang="en-US" dirty="0">
                <a:solidFill>
                  <a:srgbClr val="5B5F71"/>
                </a:solidFill>
                <a:latin typeface="Source Serif Pro" panose="02040603050405020204" pitchFamily="18" charset="0"/>
                <a:ea typeface="Source Serif Pro" panose="02040603050405020204" pitchFamily="18" charset="0"/>
                <a:cs typeface="Instrument Sans Medium" pitchFamily="34" charset="-120"/>
              </a:rPr>
              <a:t> </a:t>
            </a:r>
            <a:r>
              <a:rPr lang="en-US" dirty="0" err="1">
                <a:solidFill>
                  <a:srgbClr val="5B5F71"/>
                </a:solidFill>
                <a:latin typeface="Source Serif Pro" panose="02040603050405020204" pitchFamily="18" charset="0"/>
                <a:ea typeface="Source Serif Pro" panose="02040603050405020204" pitchFamily="18" charset="0"/>
                <a:cs typeface="Instrument Sans Medium" pitchFamily="34" charset="-120"/>
              </a:rPr>
              <a:t>thống</a:t>
            </a:r>
            <a:r>
              <a:rPr lang="en-US" dirty="0">
                <a:solidFill>
                  <a:srgbClr val="5B5F71"/>
                </a:solidFill>
                <a:latin typeface="Source Serif Pro" panose="02040603050405020204" pitchFamily="18" charset="0"/>
                <a:ea typeface="Source Serif Pro" panose="02040603050405020204" pitchFamily="18" charset="0"/>
                <a:cs typeface="Instrument Sans Medium" pitchFamily="34" charset="-120"/>
              </a:rPr>
              <a:t> </a:t>
            </a:r>
            <a:r>
              <a:rPr lang="en-US" dirty="0" err="1">
                <a:solidFill>
                  <a:srgbClr val="5B5F71"/>
                </a:solidFill>
                <a:latin typeface="Source Serif Pro" panose="02040603050405020204" pitchFamily="18" charset="0"/>
                <a:ea typeface="Source Serif Pro" panose="02040603050405020204" pitchFamily="18" charset="0"/>
                <a:cs typeface="Instrument Sans Medium" pitchFamily="34" charset="-120"/>
              </a:rPr>
              <a:t>mà</a:t>
            </a:r>
            <a:r>
              <a:rPr lang="en-US" dirty="0">
                <a:solidFill>
                  <a:srgbClr val="5B5F71"/>
                </a:solidFill>
                <a:latin typeface="Source Serif Pro" panose="02040603050405020204" pitchFamily="18" charset="0"/>
                <a:ea typeface="Source Serif Pro" panose="02040603050405020204" pitchFamily="18" charset="0"/>
                <a:cs typeface="Instrument Sans Medium" pitchFamily="34" charset="-120"/>
              </a:rPr>
              <a:t> ta </a:t>
            </a:r>
            <a:r>
              <a:rPr lang="en-US" dirty="0" err="1">
                <a:solidFill>
                  <a:srgbClr val="5B5F71"/>
                </a:solidFill>
                <a:latin typeface="Source Serif Pro" panose="02040603050405020204" pitchFamily="18" charset="0"/>
                <a:ea typeface="Source Serif Pro" panose="02040603050405020204" pitchFamily="18" charset="0"/>
                <a:cs typeface="Instrument Sans Medium" pitchFamily="34" charset="-120"/>
              </a:rPr>
              <a:t>có</a:t>
            </a:r>
            <a:r>
              <a:rPr lang="en-US" dirty="0">
                <a:solidFill>
                  <a:srgbClr val="5B5F71"/>
                </a:solidFill>
                <a:latin typeface="Source Serif Pro" panose="02040603050405020204" pitchFamily="18" charset="0"/>
                <a:ea typeface="Source Serif Pro" panose="02040603050405020204" pitchFamily="18" charset="0"/>
                <a:cs typeface="Instrument Sans Medium" pitchFamily="34" charset="-120"/>
              </a:rPr>
              <a:t> </a:t>
            </a:r>
            <a:r>
              <a:rPr lang="en-US" dirty="0" err="1">
                <a:solidFill>
                  <a:srgbClr val="5B5F71"/>
                </a:solidFill>
                <a:latin typeface="Source Serif Pro" panose="02040603050405020204" pitchFamily="18" charset="0"/>
                <a:ea typeface="Source Serif Pro" panose="02040603050405020204" pitchFamily="18" charset="0"/>
                <a:cs typeface="Instrument Sans Medium" pitchFamily="34" charset="-120"/>
              </a:rPr>
              <a:t>thể</a:t>
            </a:r>
            <a:r>
              <a:rPr lang="en-US" dirty="0">
                <a:solidFill>
                  <a:srgbClr val="5B5F71"/>
                </a:solidFill>
                <a:latin typeface="Source Serif Pro" panose="02040603050405020204" pitchFamily="18" charset="0"/>
                <a:ea typeface="Source Serif Pro" panose="02040603050405020204" pitchFamily="18" charset="0"/>
                <a:cs typeface="Instrument Sans Medium" pitchFamily="34" charset="-120"/>
              </a:rPr>
              <a:t> </a:t>
            </a:r>
            <a:r>
              <a:rPr lang="en-US" dirty="0" err="1">
                <a:solidFill>
                  <a:srgbClr val="5B5F71"/>
                </a:solidFill>
                <a:latin typeface="Source Serif Pro" panose="02040603050405020204" pitchFamily="18" charset="0"/>
                <a:ea typeface="Source Serif Pro" panose="02040603050405020204" pitchFamily="18" charset="0"/>
                <a:cs typeface="Instrument Sans Medium" pitchFamily="34" charset="-120"/>
              </a:rPr>
              <a:t>mở</a:t>
            </a:r>
            <a:r>
              <a:rPr lang="en-US" dirty="0">
                <a:solidFill>
                  <a:srgbClr val="5B5F71"/>
                </a:solidFill>
                <a:latin typeface="Source Serif Pro" panose="02040603050405020204" pitchFamily="18" charset="0"/>
                <a:ea typeface="Source Serif Pro" panose="02040603050405020204" pitchFamily="18" charset="0"/>
                <a:cs typeface="Instrument Sans Medium" pitchFamily="34" charset="-120"/>
              </a:rPr>
              <a:t> </a:t>
            </a:r>
            <a:r>
              <a:rPr lang="en-US" dirty="0" err="1">
                <a:solidFill>
                  <a:srgbClr val="5B5F71"/>
                </a:solidFill>
                <a:latin typeface="Source Serif Pro" panose="02040603050405020204" pitchFamily="18" charset="0"/>
                <a:ea typeface="Source Serif Pro" panose="02040603050405020204" pitchFamily="18" charset="0"/>
                <a:cs typeface="Instrument Sans Medium" pitchFamily="34" charset="-120"/>
              </a:rPr>
              <a:t>rộng</a:t>
            </a:r>
            <a:r>
              <a:rPr lang="en-US" dirty="0">
                <a:solidFill>
                  <a:srgbClr val="5B5F71"/>
                </a:solidFill>
                <a:latin typeface="Source Serif Pro" panose="02040603050405020204" pitchFamily="18" charset="0"/>
                <a:ea typeface="Source Serif Pro" panose="02040603050405020204" pitchFamily="18" charset="0"/>
                <a:cs typeface="Instrument Sans Medium" pitchFamily="34" charset="-120"/>
              </a:rPr>
              <a:t> </a:t>
            </a:r>
            <a:r>
              <a:rPr lang="en-US" dirty="0" err="1">
                <a:solidFill>
                  <a:srgbClr val="5B5F71"/>
                </a:solidFill>
                <a:latin typeface="Source Serif Pro" panose="02040603050405020204" pitchFamily="18" charset="0"/>
                <a:ea typeface="Source Serif Pro" panose="02040603050405020204" pitchFamily="18" charset="0"/>
                <a:cs typeface="Instrument Sans Medium" pitchFamily="34" charset="-120"/>
              </a:rPr>
              <a:t>trong</a:t>
            </a:r>
            <a:r>
              <a:rPr lang="en-US" dirty="0">
                <a:solidFill>
                  <a:srgbClr val="5B5F71"/>
                </a:solidFill>
                <a:latin typeface="Source Serif Pro" panose="02040603050405020204" pitchFamily="18" charset="0"/>
                <a:ea typeface="Source Serif Pro" panose="02040603050405020204" pitchFamily="18" charset="0"/>
                <a:cs typeface="Instrument Sans Medium" pitchFamily="34" charset="-120"/>
              </a:rPr>
              <a:t> </a:t>
            </a:r>
            <a:r>
              <a:rPr lang="en-US" dirty="0" err="1">
                <a:solidFill>
                  <a:srgbClr val="5B5F71"/>
                </a:solidFill>
                <a:latin typeface="Source Serif Pro" panose="02040603050405020204" pitchFamily="18" charset="0"/>
                <a:ea typeface="Source Serif Pro" panose="02040603050405020204" pitchFamily="18" charset="0"/>
                <a:cs typeface="Instrument Sans Medium" pitchFamily="34" charset="-120"/>
              </a:rPr>
              <a:t>tương</a:t>
            </a:r>
            <a:r>
              <a:rPr lang="en-US" dirty="0">
                <a:solidFill>
                  <a:srgbClr val="5B5F71"/>
                </a:solidFill>
                <a:latin typeface="Source Serif Pro" panose="02040603050405020204" pitchFamily="18" charset="0"/>
                <a:ea typeface="Source Serif Pro" panose="02040603050405020204" pitchFamily="18" charset="0"/>
                <a:cs typeface="Instrument Sans Medium" pitchFamily="34" charset="-120"/>
              </a:rPr>
              <a:t> </a:t>
            </a:r>
            <a:r>
              <a:rPr lang="en-US" dirty="0" err="1">
                <a:solidFill>
                  <a:srgbClr val="5B5F71"/>
                </a:solidFill>
                <a:latin typeface="Source Serif Pro" panose="02040603050405020204" pitchFamily="18" charset="0"/>
                <a:ea typeface="Source Serif Pro" panose="02040603050405020204" pitchFamily="18" charset="0"/>
                <a:cs typeface="Instrument Sans Medium" pitchFamily="34" charset="-120"/>
              </a:rPr>
              <a:t>lại</a:t>
            </a:r>
            <a:r>
              <a:rPr lang="en-US" dirty="0">
                <a:solidFill>
                  <a:srgbClr val="5B5F71"/>
                </a:solidFill>
                <a:latin typeface="Source Serif Pro" panose="02040603050405020204" pitchFamily="18" charset="0"/>
                <a:ea typeface="Source Serif Pro" panose="02040603050405020204" pitchFamily="18" charset="0"/>
                <a:cs typeface="Instrument Sans Medium" pitchFamily="34" charset="-120"/>
              </a:rPr>
              <a:t>.</a:t>
            </a:r>
            <a:endParaRPr lang="en-US" dirty="0">
              <a:latin typeface="Source Serif Pro" panose="02040603050405020204" pitchFamily="18" charset="0"/>
              <a:ea typeface="Source Serif Pro" panose="02040603050405020204" pitchFamily="18" charset="0"/>
            </a:endParaRPr>
          </a:p>
        </p:txBody>
      </p:sp>
      <p:pic>
        <p:nvPicPr>
          <p:cNvPr id="5" name="Image 1" descr="preencoded.png"/>
          <p:cNvPicPr>
            <a:picLocks noChangeAspect="1"/>
          </p:cNvPicPr>
          <p:nvPr/>
        </p:nvPicPr>
        <p:blipFill>
          <a:blip r:embed="rId4"/>
          <a:stretch>
            <a:fillRect/>
          </a:stretch>
        </p:blipFill>
        <p:spPr>
          <a:xfrm>
            <a:off x="6106238" y="2647355"/>
            <a:ext cx="885468" cy="1416725"/>
          </a:xfrm>
          <a:prstGeom prst="rect">
            <a:avLst/>
          </a:prstGeom>
        </p:spPr>
      </p:pic>
      <p:sp>
        <p:nvSpPr>
          <p:cNvPr id="6" name="Text 2"/>
          <p:cNvSpPr/>
          <p:nvPr/>
        </p:nvSpPr>
        <p:spPr>
          <a:xfrm>
            <a:off x="7257335" y="2824401"/>
            <a:ext cx="2213729" cy="276582"/>
          </a:xfrm>
          <a:prstGeom prst="rect">
            <a:avLst/>
          </a:prstGeom>
          <a:noFill/>
          <a:ln/>
        </p:spPr>
        <p:txBody>
          <a:bodyPr wrap="none" lIns="0" tIns="0" rIns="0" bIns="0" rtlCol="0" anchor="t"/>
          <a:lstStyle/>
          <a:p>
            <a:pPr marL="0" indent="0" algn="l">
              <a:lnSpc>
                <a:spcPts val="2150"/>
              </a:lnSpc>
              <a:buNone/>
            </a:pPr>
            <a:r>
              <a:rPr lang="en-US" dirty="0" err="1">
                <a:solidFill>
                  <a:srgbClr val="5B5F71"/>
                </a:solidFill>
                <a:latin typeface="Source Serif Pro" panose="02040603050405020204" pitchFamily="18" charset="0"/>
                <a:ea typeface="Source Serif Pro" panose="02040603050405020204" pitchFamily="18" charset="0"/>
              </a:rPr>
              <a:t>Mở</a:t>
            </a:r>
            <a:r>
              <a:rPr lang="en-US" dirty="0">
                <a:solidFill>
                  <a:srgbClr val="5B5F71"/>
                </a:solidFill>
                <a:latin typeface="Source Serif Pro" panose="02040603050405020204" pitchFamily="18" charset="0"/>
                <a:ea typeface="Source Serif Pro" panose="02040603050405020204" pitchFamily="18" charset="0"/>
              </a:rPr>
              <a:t> </a:t>
            </a:r>
            <a:r>
              <a:rPr lang="en-US" dirty="0" err="1">
                <a:solidFill>
                  <a:srgbClr val="5B5F71"/>
                </a:solidFill>
                <a:latin typeface="Source Serif Pro" panose="02040603050405020204" pitchFamily="18" charset="0"/>
                <a:ea typeface="Source Serif Pro" panose="02040603050405020204" pitchFamily="18" charset="0"/>
              </a:rPr>
              <a:t>rộng</a:t>
            </a:r>
            <a:r>
              <a:rPr lang="en-US" dirty="0">
                <a:solidFill>
                  <a:srgbClr val="5B5F71"/>
                </a:solidFill>
                <a:latin typeface="Source Serif Pro" panose="02040603050405020204" pitchFamily="18" charset="0"/>
                <a:ea typeface="Source Serif Pro" panose="02040603050405020204" pitchFamily="18" charset="0"/>
              </a:rPr>
              <a:t> </a:t>
            </a:r>
            <a:r>
              <a:rPr lang="en-US" dirty="0" err="1">
                <a:solidFill>
                  <a:srgbClr val="5B5F71"/>
                </a:solidFill>
                <a:latin typeface="Source Serif Pro" panose="02040603050405020204" pitchFamily="18" charset="0"/>
                <a:ea typeface="Source Serif Pro" panose="02040603050405020204" pitchFamily="18" charset="0"/>
              </a:rPr>
              <a:t>tính</a:t>
            </a:r>
            <a:r>
              <a:rPr lang="en-US" dirty="0">
                <a:solidFill>
                  <a:srgbClr val="5B5F71"/>
                </a:solidFill>
                <a:latin typeface="Source Serif Pro" panose="02040603050405020204" pitchFamily="18" charset="0"/>
                <a:ea typeface="Source Serif Pro" panose="02040603050405020204" pitchFamily="18" charset="0"/>
              </a:rPr>
              <a:t> </a:t>
            </a:r>
            <a:r>
              <a:rPr lang="en-US" dirty="0" err="1">
                <a:solidFill>
                  <a:srgbClr val="5B5F71"/>
                </a:solidFill>
                <a:latin typeface="Source Serif Pro" panose="02040603050405020204" pitchFamily="18" charset="0"/>
                <a:ea typeface="Source Serif Pro" panose="02040603050405020204" pitchFamily="18" charset="0"/>
              </a:rPr>
              <a:t>năng</a:t>
            </a:r>
            <a:endParaRPr lang="en-US" dirty="0">
              <a:latin typeface="Source Serif Pro" panose="02040603050405020204" pitchFamily="18" charset="0"/>
              <a:ea typeface="Source Serif Pro" panose="02040603050405020204" pitchFamily="18" charset="0"/>
            </a:endParaRPr>
          </a:p>
        </p:txBody>
      </p:sp>
      <p:sp>
        <p:nvSpPr>
          <p:cNvPr id="7" name="Text 3"/>
          <p:cNvSpPr/>
          <p:nvPr/>
        </p:nvSpPr>
        <p:spPr>
          <a:xfrm>
            <a:off x="7257335" y="3207185"/>
            <a:ext cx="6753225" cy="566499"/>
          </a:xfrm>
          <a:prstGeom prst="rect">
            <a:avLst/>
          </a:prstGeom>
          <a:noFill/>
          <a:ln/>
        </p:spPr>
        <p:txBody>
          <a:bodyPr wrap="none" lIns="0" tIns="0" rIns="0" bIns="0" rtlCol="0" anchor="t"/>
          <a:lstStyle/>
          <a:p>
            <a:pPr marL="0" indent="0" algn="l">
              <a:lnSpc>
                <a:spcPts val="2200"/>
              </a:lnSpc>
              <a:buNone/>
            </a:pPr>
            <a:r>
              <a:rPr lang="vi-VN" dirty="0">
                <a:solidFill>
                  <a:srgbClr val="5B5F71"/>
                </a:solidFill>
                <a:latin typeface="Source Serif Pro" panose="02040603050405020204" pitchFamily="18" charset="0"/>
                <a:ea typeface="Source Serif Pro" panose="02040603050405020204" pitchFamily="18" charset="0"/>
                <a:cs typeface="Instrument Sans Medium" pitchFamily="34" charset="-120"/>
              </a:rPr>
              <a:t>Bổ sung các tính năng như chương trình khuyến mãi, khách</a:t>
            </a:r>
          </a:p>
          <a:p>
            <a:pPr marL="0" indent="0" algn="l">
              <a:lnSpc>
                <a:spcPts val="2200"/>
              </a:lnSpc>
              <a:buNone/>
            </a:pPr>
            <a:r>
              <a:rPr lang="vi-VN" dirty="0">
                <a:solidFill>
                  <a:srgbClr val="5B5F71"/>
                </a:solidFill>
                <a:latin typeface="Source Serif Pro" panose="02040603050405020204" pitchFamily="18" charset="0"/>
                <a:ea typeface="Source Serif Pro" panose="02040603050405020204" pitchFamily="18" charset="0"/>
                <a:cs typeface="Instrument Sans Medium" pitchFamily="34" charset="-120"/>
              </a:rPr>
              <a:t>hàng thân thiết.</a:t>
            </a:r>
            <a:endParaRPr lang="en-US" dirty="0">
              <a:latin typeface="Source Serif Pro" panose="02040603050405020204" pitchFamily="18" charset="0"/>
              <a:ea typeface="Source Serif Pro" panose="02040603050405020204" pitchFamily="18" charset="0"/>
            </a:endParaRPr>
          </a:p>
        </p:txBody>
      </p:sp>
      <p:pic>
        <p:nvPicPr>
          <p:cNvPr id="8" name="Image 2" descr="preencoded.png"/>
          <p:cNvPicPr>
            <a:picLocks noChangeAspect="1"/>
          </p:cNvPicPr>
          <p:nvPr/>
        </p:nvPicPr>
        <p:blipFill>
          <a:blip r:embed="rId5"/>
          <a:stretch>
            <a:fillRect/>
          </a:stretch>
        </p:blipFill>
        <p:spPr>
          <a:xfrm>
            <a:off x="6106238" y="4064079"/>
            <a:ext cx="885468" cy="1416725"/>
          </a:xfrm>
          <a:prstGeom prst="rect">
            <a:avLst/>
          </a:prstGeom>
        </p:spPr>
      </p:pic>
      <p:sp>
        <p:nvSpPr>
          <p:cNvPr id="9" name="Text 4"/>
          <p:cNvSpPr/>
          <p:nvPr/>
        </p:nvSpPr>
        <p:spPr>
          <a:xfrm>
            <a:off x="7257335" y="4241125"/>
            <a:ext cx="2213729" cy="276582"/>
          </a:xfrm>
          <a:prstGeom prst="rect">
            <a:avLst/>
          </a:prstGeom>
          <a:noFill/>
          <a:ln/>
        </p:spPr>
        <p:txBody>
          <a:bodyPr wrap="none" lIns="0" tIns="0" rIns="0" bIns="0" rtlCol="0" anchor="t"/>
          <a:lstStyle/>
          <a:p>
            <a:pPr marL="0" indent="0" algn="l">
              <a:lnSpc>
                <a:spcPts val="2150"/>
              </a:lnSpc>
              <a:buNone/>
            </a:pPr>
            <a:r>
              <a:rPr lang="en-US" dirty="0" err="1">
                <a:solidFill>
                  <a:srgbClr val="5B5F71"/>
                </a:solidFill>
                <a:latin typeface="Source Serif Pro" panose="02040603050405020204" pitchFamily="18" charset="0"/>
                <a:ea typeface="Source Serif Pro" panose="02040603050405020204" pitchFamily="18" charset="0"/>
                <a:cs typeface="Instrument Sans Semi Bold" pitchFamily="34" charset="-120"/>
              </a:rPr>
              <a:t>Bảo</a:t>
            </a:r>
            <a:r>
              <a:rPr lang="en-US" dirty="0">
                <a:solidFill>
                  <a:srgbClr val="5B5F71"/>
                </a:solidFill>
                <a:latin typeface="Source Serif Pro" panose="02040603050405020204" pitchFamily="18" charset="0"/>
                <a:ea typeface="Source Serif Pro" panose="02040603050405020204" pitchFamily="18" charset="0"/>
                <a:cs typeface="Instrument Sans Semi Bold" pitchFamily="34" charset="-120"/>
              </a:rPr>
              <a:t> </a:t>
            </a:r>
            <a:r>
              <a:rPr lang="en-US" dirty="0" err="1">
                <a:solidFill>
                  <a:srgbClr val="5B5F71"/>
                </a:solidFill>
                <a:latin typeface="Source Serif Pro" panose="02040603050405020204" pitchFamily="18" charset="0"/>
                <a:ea typeface="Source Serif Pro" panose="02040603050405020204" pitchFamily="18" charset="0"/>
                <a:cs typeface="Instrument Sans Semi Bold" pitchFamily="34" charset="-120"/>
              </a:rPr>
              <a:t>mật</a:t>
            </a:r>
            <a:endParaRPr lang="en-US" dirty="0">
              <a:latin typeface="Source Serif Pro" panose="02040603050405020204" pitchFamily="18" charset="0"/>
              <a:ea typeface="Source Serif Pro" panose="02040603050405020204" pitchFamily="18" charset="0"/>
            </a:endParaRPr>
          </a:p>
        </p:txBody>
      </p:sp>
      <p:sp>
        <p:nvSpPr>
          <p:cNvPr id="10" name="Text 5"/>
          <p:cNvSpPr/>
          <p:nvPr/>
        </p:nvSpPr>
        <p:spPr>
          <a:xfrm>
            <a:off x="7257335" y="4623911"/>
            <a:ext cx="6753225" cy="566498"/>
          </a:xfrm>
          <a:prstGeom prst="rect">
            <a:avLst/>
          </a:prstGeom>
          <a:noFill/>
          <a:ln/>
        </p:spPr>
        <p:txBody>
          <a:bodyPr wrap="none" lIns="0" tIns="0" rIns="0" bIns="0" rtlCol="0" anchor="t"/>
          <a:lstStyle/>
          <a:p>
            <a:pPr marL="0" indent="0" algn="l">
              <a:lnSpc>
                <a:spcPts val="2200"/>
              </a:lnSpc>
              <a:buNone/>
            </a:pPr>
            <a:r>
              <a:rPr lang="vi-VN" dirty="0">
                <a:solidFill>
                  <a:srgbClr val="5B5F71"/>
                </a:solidFill>
                <a:latin typeface="Source Serif Pro" panose="02040603050405020204" pitchFamily="18" charset="0"/>
                <a:ea typeface="Source Serif Pro" panose="02040603050405020204" pitchFamily="18" charset="0"/>
                <a:cs typeface="Instrument Sans Medium" pitchFamily="34" charset="-120"/>
              </a:rPr>
              <a:t>Triển khai các biện pháp bảo mật nâng cao như xác thực 2 lớp</a:t>
            </a:r>
          </a:p>
          <a:p>
            <a:pPr marL="0" indent="0" algn="l">
              <a:lnSpc>
                <a:spcPts val="2200"/>
              </a:lnSpc>
              <a:buNone/>
            </a:pPr>
            <a:r>
              <a:rPr lang="vi-VN" dirty="0">
                <a:solidFill>
                  <a:srgbClr val="5B5F71"/>
                </a:solidFill>
                <a:latin typeface="Source Serif Pro" panose="02040603050405020204" pitchFamily="18" charset="0"/>
                <a:ea typeface="Source Serif Pro" panose="02040603050405020204" pitchFamily="18" charset="0"/>
                <a:cs typeface="Instrument Sans Medium" pitchFamily="34" charset="-120"/>
              </a:rPr>
              <a:t>(2FA) hoặc mã hóa dữ liệu mạnh hơn nhằm bảo vệ thông tin khách hàng.</a:t>
            </a:r>
            <a:endParaRPr lang="en-US" dirty="0">
              <a:latin typeface="Source Serif Pro" panose="02040603050405020204" pitchFamily="18" charset="0"/>
              <a:ea typeface="Source Serif Pro" panose="02040603050405020204" pitchFamily="18" charset="0"/>
            </a:endParaRPr>
          </a:p>
        </p:txBody>
      </p:sp>
      <p:pic>
        <p:nvPicPr>
          <p:cNvPr id="11" name="Image 3" descr="preencoded.png"/>
          <p:cNvPicPr>
            <a:picLocks noChangeAspect="1"/>
          </p:cNvPicPr>
          <p:nvPr/>
        </p:nvPicPr>
        <p:blipFill>
          <a:blip r:embed="rId6"/>
          <a:stretch>
            <a:fillRect/>
          </a:stretch>
        </p:blipFill>
        <p:spPr>
          <a:xfrm>
            <a:off x="6106238" y="5480804"/>
            <a:ext cx="885468" cy="1416725"/>
          </a:xfrm>
          <a:prstGeom prst="rect">
            <a:avLst/>
          </a:prstGeom>
        </p:spPr>
      </p:pic>
      <p:sp>
        <p:nvSpPr>
          <p:cNvPr id="12" name="Text 6"/>
          <p:cNvSpPr/>
          <p:nvPr/>
        </p:nvSpPr>
        <p:spPr>
          <a:xfrm>
            <a:off x="7257335" y="5657850"/>
            <a:ext cx="2835789" cy="382786"/>
          </a:xfrm>
          <a:prstGeom prst="rect">
            <a:avLst/>
          </a:prstGeom>
          <a:noFill/>
          <a:ln/>
        </p:spPr>
        <p:txBody>
          <a:bodyPr wrap="none" lIns="0" tIns="0" rIns="0" bIns="0" rtlCol="0" anchor="t"/>
          <a:lstStyle/>
          <a:p>
            <a:pPr marL="0" indent="0" algn="l">
              <a:lnSpc>
                <a:spcPts val="2150"/>
              </a:lnSpc>
              <a:buNone/>
            </a:pPr>
            <a:r>
              <a:rPr lang="en-US" dirty="0" err="1">
                <a:solidFill>
                  <a:srgbClr val="5B5F71"/>
                </a:solidFill>
                <a:latin typeface="Source Serif Pro" panose="02040603050405020204" pitchFamily="18" charset="0"/>
                <a:ea typeface="Source Serif Pro" panose="02040603050405020204" pitchFamily="18" charset="0"/>
                <a:cs typeface="Instrument Sans Semi Bold" pitchFamily="34" charset="-120"/>
              </a:rPr>
              <a:t>Phân</a:t>
            </a:r>
            <a:r>
              <a:rPr lang="en-US" dirty="0">
                <a:solidFill>
                  <a:srgbClr val="5B5F71"/>
                </a:solidFill>
                <a:latin typeface="Source Serif Pro" panose="02040603050405020204" pitchFamily="18" charset="0"/>
                <a:ea typeface="Source Serif Pro" panose="02040603050405020204" pitchFamily="18" charset="0"/>
                <a:cs typeface="Instrument Sans Semi Bold" pitchFamily="34" charset="-120"/>
              </a:rPr>
              <a:t> </a:t>
            </a:r>
            <a:r>
              <a:rPr lang="en-US" dirty="0" err="1">
                <a:solidFill>
                  <a:srgbClr val="5B5F71"/>
                </a:solidFill>
                <a:latin typeface="Source Serif Pro" panose="02040603050405020204" pitchFamily="18" charset="0"/>
                <a:ea typeface="Source Serif Pro" panose="02040603050405020204" pitchFamily="18" charset="0"/>
                <a:cs typeface="Instrument Sans Semi Bold" pitchFamily="34" charset="-120"/>
              </a:rPr>
              <a:t>tích</a:t>
            </a:r>
            <a:r>
              <a:rPr lang="en-US" dirty="0">
                <a:solidFill>
                  <a:srgbClr val="5B5F71"/>
                </a:solidFill>
                <a:latin typeface="Source Serif Pro" panose="02040603050405020204" pitchFamily="18" charset="0"/>
                <a:ea typeface="Source Serif Pro" panose="02040603050405020204" pitchFamily="18" charset="0"/>
                <a:cs typeface="Instrument Sans Semi Bold" pitchFamily="34" charset="-120"/>
              </a:rPr>
              <a:t> </a:t>
            </a:r>
            <a:r>
              <a:rPr lang="en-US" dirty="0" err="1">
                <a:solidFill>
                  <a:srgbClr val="5B5F71"/>
                </a:solidFill>
                <a:latin typeface="Source Serif Pro" panose="02040603050405020204" pitchFamily="18" charset="0"/>
                <a:ea typeface="Source Serif Pro" panose="02040603050405020204" pitchFamily="18" charset="0"/>
                <a:cs typeface="Instrument Sans Semi Bold" pitchFamily="34" charset="-120"/>
              </a:rPr>
              <a:t>dữ</a:t>
            </a:r>
            <a:r>
              <a:rPr lang="en-US" dirty="0">
                <a:solidFill>
                  <a:srgbClr val="5B5F71"/>
                </a:solidFill>
                <a:latin typeface="Source Serif Pro" panose="02040603050405020204" pitchFamily="18" charset="0"/>
                <a:ea typeface="Source Serif Pro" panose="02040603050405020204" pitchFamily="18" charset="0"/>
                <a:cs typeface="Instrument Sans Semi Bold" pitchFamily="34" charset="-120"/>
              </a:rPr>
              <a:t> </a:t>
            </a:r>
            <a:r>
              <a:rPr lang="en-US" dirty="0" err="1">
                <a:solidFill>
                  <a:srgbClr val="5B5F71"/>
                </a:solidFill>
                <a:latin typeface="Source Serif Pro" panose="02040603050405020204" pitchFamily="18" charset="0"/>
                <a:ea typeface="Source Serif Pro" panose="02040603050405020204" pitchFamily="18" charset="0"/>
                <a:cs typeface="Instrument Sans Semi Bold" pitchFamily="34" charset="-120"/>
              </a:rPr>
              <a:t>liệu</a:t>
            </a:r>
            <a:r>
              <a:rPr lang="en-US" dirty="0">
                <a:solidFill>
                  <a:srgbClr val="5B5F71"/>
                </a:solidFill>
                <a:latin typeface="Source Serif Pro" panose="02040603050405020204" pitchFamily="18" charset="0"/>
                <a:ea typeface="Source Serif Pro" panose="02040603050405020204" pitchFamily="18" charset="0"/>
                <a:cs typeface="Instrument Sans Semi Bold" pitchFamily="34" charset="-120"/>
              </a:rPr>
              <a:t> </a:t>
            </a:r>
            <a:r>
              <a:rPr lang="en-US" dirty="0" err="1">
                <a:solidFill>
                  <a:srgbClr val="5B5F71"/>
                </a:solidFill>
                <a:latin typeface="Source Serif Pro" panose="02040603050405020204" pitchFamily="18" charset="0"/>
                <a:ea typeface="Source Serif Pro" panose="02040603050405020204" pitchFamily="18" charset="0"/>
                <a:cs typeface="Instrument Sans Semi Bold" pitchFamily="34" charset="-120"/>
              </a:rPr>
              <a:t>và</a:t>
            </a:r>
            <a:r>
              <a:rPr lang="en-US" dirty="0">
                <a:solidFill>
                  <a:srgbClr val="5B5F71"/>
                </a:solidFill>
                <a:latin typeface="Source Serif Pro" panose="02040603050405020204" pitchFamily="18" charset="0"/>
                <a:ea typeface="Source Serif Pro" panose="02040603050405020204" pitchFamily="18" charset="0"/>
                <a:cs typeface="Instrument Sans Semi Bold" pitchFamily="34" charset="-120"/>
              </a:rPr>
              <a:t> </a:t>
            </a:r>
            <a:r>
              <a:rPr lang="en-US" dirty="0" err="1">
                <a:solidFill>
                  <a:srgbClr val="5B5F71"/>
                </a:solidFill>
                <a:latin typeface="Source Serif Pro" panose="02040603050405020204" pitchFamily="18" charset="0"/>
                <a:ea typeface="Source Serif Pro" panose="02040603050405020204" pitchFamily="18" charset="0"/>
                <a:cs typeface="Instrument Sans Semi Bold" pitchFamily="34" charset="-120"/>
              </a:rPr>
              <a:t>báo</a:t>
            </a:r>
            <a:r>
              <a:rPr lang="en-US" dirty="0">
                <a:solidFill>
                  <a:srgbClr val="5B5F71"/>
                </a:solidFill>
                <a:latin typeface="Source Serif Pro" panose="02040603050405020204" pitchFamily="18" charset="0"/>
                <a:ea typeface="Source Serif Pro" panose="02040603050405020204" pitchFamily="18" charset="0"/>
                <a:cs typeface="Instrument Sans Semi Bold" pitchFamily="34" charset="-120"/>
              </a:rPr>
              <a:t> </a:t>
            </a:r>
            <a:r>
              <a:rPr lang="en-US" dirty="0" err="1">
                <a:solidFill>
                  <a:srgbClr val="5B5F71"/>
                </a:solidFill>
                <a:latin typeface="Source Serif Pro" panose="02040603050405020204" pitchFamily="18" charset="0"/>
                <a:ea typeface="Source Serif Pro" panose="02040603050405020204" pitchFamily="18" charset="0"/>
                <a:cs typeface="Instrument Sans Semi Bold" pitchFamily="34" charset="-120"/>
              </a:rPr>
              <a:t>cáo</a:t>
            </a:r>
            <a:r>
              <a:rPr lang="en-US" dirty="0">
                <a:solidFill>
                  <a:srgbClr val="5B5F71"/>
                </a:solidFill>
                <a:latin typeface="Source Serif Pro" panose="02040603050405020204" pitchFamily="18" charset="0"/>
                <a:ea typeface="Source Serif Pro" panose="02040603050405020204" pitchFamily="18" charset="0"/>
                <a:cs typeface="Instrument Sans Semi Bold" pitchFamily="34" charset="-120"/>
              </a:rPr>
              <a:t>:</a:t>
            </a:r>
            <a:endParaRPr lang="en-US" dirty="0">
              <a:latin typeface="Source Serif Pro" panose="02040603050405020204" pitchFamily="18" charset="0"/>
              <a:ea typeface="Source Serif Pro" panose="02040603050405020204" pitchFamily="18" charset="0"/>
            </a:endParaRPr>
          </a:p>
        </p:txBody>
      </p:sp>
      <p:sp>
        <p:nvSpPr>
          <p:cNvPr id="13" name="Text 7"/>
          <p:cNvSpPr/>
          <p:nvPr/>
        </p:nvSpPr>
        <p:spPr>
          <a:xfrm>
            <a:off x="7257335" y="6040635"/>
            <a:ext cx="6753225" cy="984633"/>
          </a:xfrm>
          <a:prstGeom prst="rect">
            <a:avLst/>
          </a:prstGeom>
          <a:noFill/>
          <a:ln/>
        </p:spPr>
        <p:txBody>
          <a:bodyPr wrap="none" lIns="0" tIns="0" rIns="0" bIns="0" rtlCol="0" anchor="t"/>
          <a:lstStyle/>
          <a:p>
            <a:pPr marL="0" indent="0" algn="l">
              <a:lnSpc>
                <a:spcPts val="2200"/>
              </a:lnSpc>
              <a:buNone/>
            </a:pPr>
            <a:r>
              <a:rPr lang="vi-VN" dirty="0">
                <a:solidFill>
                  <a:srgbClr val="5B5F71"/>
                </a:solidFill>
                <a:latin typeface="Source Serif Pro" panose="02040603050405020204" pitchFamily="18" charset="0"/>
                <a:ea typeface="Source Serif Pro" panose="02040603050405020204" pitchFamily="18" charset="0"/>
                <a:cs typeface="Instrument Sans Medium" pitchFamily="34" charset="-120"/>
              </a:rPr>
              <a:t>Tích hợp hệ thống phân tích dữ liệu để theo dõi xu</a:t>
            </a:r>
          </a:p>
          <a:p>
            <a:pPr marL="0" indent="0" algn="l">
              <a:lnSpc>
                <a:spcPts val="2200"/>
              </a:lnSpc>
              <a:buNone/>
            </a:pPr>
            <a:r>
              <a:rPr lang="vi-VN" dirty="0">
                <a:solidFill>
                  <a:srgbClr val="5B5F71"/>
                </a:solidFill>
                <a:latin typeface="Source Serif Pro" panose="02040603050405020204" pitchFamily="18" charset="0"/>
                <a:ea typeface="Source Serif Pro" panose="02040603050405020204" pitchFamily="18" charset="0"/>
                <a:cs typeface="Instrument Sans Medium" pitchFamily="34" charset="-120"/>
              </a:rPr>
              <a:t>hướng người dùng, đưa ra các quyết định kinh doanh chiến lược </a:t>
            </a:r>
            <a:endParaRPr lang="en-US" dirty="0">
              <a:solidFill>
                <a:srgbClr val="5B5F71"/>
              </a:solidFill>
              <a:latin typeface="Source Serif Pro" panose="02040603050405020204" pitchFamily="18" charset="0"/>
              <a:ea typeface="Source Serif Pro" panose="02040603050405020204" pitchFamily="18" charset="0"/>
              <a:cs typeface="Instrument Sans Medium" pitchFamily="34" charset="-120"/>
            </a:endParaRPr>
          </a:p>
          <a:p>
            <a:pPr marL="0" indent="0" algn="l">
              <a:lnSpc>
                <a:spcPts val="2200"/>
              </a:lnSpc>
              <a:buNone/>
            </a:pPr>
            <a:r>
              <a:rPr lang="vi-VN" dirty="0">
                <a:solidFill>
                  <a:srgbClr val="5B5F71"/>
                </a:solidFill>
                <a:latin typeface="Source Serif Pro" panose="02040603050405020204" pitchFamily="18" charset="0"/>
                <a:ea typeface="Source Serif Pro" panose="02040603050405020204" pitchFamily="18" charset="0"/>
                <a:cs typeface="Instrument Sans Medium" pitchFamily="34" charset="-120"/>
              </a:rPr>
              <a:t>dựa trên dữ liệu thu</a:t>
            </a:r>
            <a:r>
              <a:rPr lang="en-US" dirty="0">
                <a:solidFill>
                  <a:srgbClr val="5B5F71"/>
                </a:solidFill>
                <a:latin typeface="Source Serif Pro" panose="02040603050405020204" pitchFamily="18" charset="0"/>
                <a:ea typeface="Source Serif Pro" panose="02040603050405020204" pitchFamily="18" charset="0"/>
                <a:cs typeface="Instrument Sans Medium" pitchFamily="34" charset="-120"/>
              </a:rPr>
              <a:t> </a:t>
            </a:r>
            <a:r>
              <a:rPr lang="vi-VN" dirty="0">
                <a:solidFill>
                  <a:srgbClr val="5B5F71"/>
                </a:solidFill>
                <a:latin typeface="Source Serif Pro" panose="02040603050405020204" pitchFamily="18" charset="0"/>
                <a:ea typeface="Source Serif Pro" panose="02040603050405020204" pitchFamily="18" charset="0"/>
                <a:cs typeface="Instrument Sans Medium" pitchFamily="34" charset="-120"/>
              </a:rPr>
              <a:t>thập.</a:t>
            </a:r>
            <a:endParaRPr lang="en-US" dirty="0">
              <a:latin typeface="Source Serif Pro" panose="02040603050405020204" pitchFamily="18" charset="0"/>
              <a:ea typeface="Source Serif Pro" panose="02040603050405020204" pitchFamily="18"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91"/>
        <p:cNvGrpSpPr/>
        <p:nvPr/>
      </p:nvGrpSpPr>
      <p:grpSpPr>
        <a:xfrm>
          <a:off x="0" y="0"/>
          <a:ext cx="0" cy="0"/>
          <a:chOff x="0" y="0"/>
          <a:chExt cx="0" cy="0"/>
        </a:xfrm>
      </p:grpSpPr>
      <p:sp>
        <p:nvSpPr>
          <p:cNvPr id="792" name="Google Shape;792;p45"/>
          <p:cNvSpPr txBox="1">
            <a:spLocks noGrp="1"/>
          </p:cNvSpPr>
          <p:nvPr>
            <p:ph type="title"/>
          </p:nvPr>
        </p:nvSpPr>
        <p:spPr>
          <a:xfrm>
            <a:off x="6846518" y="2428088"/>
            <a:ext cx="6642720" cy="1693920"/>
          </a:xfrm>
          <a:prstGeom prst="rect">
            <a:avLst/>
          </a:prstGeom>
        </p:spPr>
        <p:txBody>
          <a:bodyPr spcFirstLastPara="1" wrap="square" lIns="146280" tIns="146280" rIns="146280" bIns="146280" anchor="b" anchorCtr="0">
            <a:noAutofit/>
          </a:bodyPr>
          <a:lstStyle/>
          <a:p>
            <a:r>
              <a:rPr lang="en" dirty="0"/>
              <a:t>THANKS!</a:t>
            </a:r>
            <a:endParaRPr dirty="0"/>
          </a:p>
        </p:txBody>
      </p:sp>
      <p:sp>
        <p:nvSpPr>
          <p:cNvPr id="793" name="Google Shape;793;p45"/>
          <p:cNvSpPr txBox="1">
            <a:spLocks noGrp="1"/>
          </p:cNvSpPr>
          <p:nvPr>
            <p:ph type="subTitle" idx="1"/>
          </p:nvPr>
        </p:nvSpPr>
        <p:spPr>
          <a:xfrm>
            <a:off x="6853640" y="3816857"/>
            <a:ext cx="6642720" cy="1693920"/>
          </a:xfrm>
          <a:prstGeom prst="rect">
            <a:avLst/>
          </a:prstGeom>
        </p:spPr>
        <p:txBody>
          <a:bodyPr spcFirstLastPara="1" wrap="square" lIns="146280" tIns="146280" rIns="146280" bIns="146280" anchor="t" anchorCtr="0">
            <a:noAutofit/>
          </a:bodyPr>
          <a:lstStyle/>
          <a:p>
            <a:pPr marL="0" indent="0"/>
            <a:r>
              <a:rPr lang="en-US" dirty="0" err="1">
                <a:latin typeface="Source Serif Pro" panose="02040603050405020204" pitchFamily="18" charset="0"/>
                <a:ea typeface="Source Serif Pro" panose="02040603050405020204" pitchFamily="18" charset="0"/>
                <a:sym typeface="Syne"/>
              </a:rPr>
              <a:t>Cảm</a:t>
            </a:r>
            <a:r>
              <a:rPr lang="en-US" dirty="0">
                <a:latin typeface="Source Serif Pro" panose="02040603050405020204" pitchFamily="18" charset="0"/>
                <a:ea typeface="Source Serif Pro" panose="02040603050405020204" pitchFamily="18" charset="0"/>
                <a:sym typeface="Syne"/>
              </a:rPr>
              <a:t> </a:t>
            </a:r>
            <a:r>
              <a:rPr lang="en-US" dirty="0" err="1">
                <a:latin typeface="Source Serif Pro" panose="02040603050405020204" pitchFamily="18" charset="0"/>
                <a:ea typeface="Source Serif Pro" panose="02040603050405020204" pitchFamily="18" charset="0"/>
                <a:sym typeface="Syne"/>
              </a:rPr>
              <a:t>ơn</a:t>
            </a:r>
            <a:r>
              <a:rPr lang="en-US" dirty="0">
                <a:latin typeface="Source Serif Pro" panose="02040603050405020204" pitchFamily="18" charset="0"/>
                <a:ea typeface="Source Serif Pro" panose="02040603050405020204" pitchFamily="18" charset="0"/>
                <a:sym typeface="Syne"/>
              </a:rPr>
              <a:t> </a:t>
            </a:r>
            <a:r>
              <a:rPr lang="en-US" dirty="0" err="1">
                <a:latin typeface="Source Serif Pro" panose="02040603050405020204" pitchFamily="18" charset="0"/>
                <a:ea typeface="Source Serif Pro" panose="02040603050405020204" pitchFamily="18" charset="0"/>
                <a:sym typeface="Syne"/>
              </a:rPr>
              <a:t>thầy</a:t>
            </a:r>
            <a:r>
              <a:rPr lang="en-US" dirty="0">
                <a:latin typeface="Source Serif Pro" panose="02040603050405020204" pitchFamily="18" charset="0"/>
                <a:ea typeface="Source Serif Pro" panose="02040603050405020204" pitchFamily="18" charset="0"/>
                <a:sym typeface="Syne"/>
              </a:rPr>
              <a:t>/</a:t>
            </a:r>
            <a:r>
              <a:rPr lang="en-US" dirty="0" err="1">
                <a:latin typeface="Source Serif Pro" panose="02040603050405020204" pitchFamily="18" charset="0"/>
                <a:ea typeface="Source Serif Pro" panose="02040603050405020204" pitchFamily="18" charset="0"/>
                <a:sym typeface="Syne"/>
              </a:rPr>
              <a:t>cô</a:t>
            </a:r>
            <a:r>
              <a:rPr lang="en-US" dirty="0">
                <a:latin typeface="Source Serif Pro" panose="02040603050405020204" pitchFamily="18" charset="0"/>
                <a:ea typeface="Source Serif Pro" panose="02040603050405020204" pitchFamily="18" charset="0"/>
                <a:sym typeface="Syne"/>
              </a:rPr>
              <a:t> </a:t>
            </a:r>
            <a:r>
              <a:rPr lang="en-US" dirty="0" err="1">
                <a:latin typeface="Source Serif Pro" panose="02040603050405020204" pitchFamily="18" charset="0"/>
                <a:ea typeface="Source Serif Pro" panose="02040603050405020204" pitchFamily="18" charset="0"/>
                <a:sym typeface="Syne"/>
              </a:rPr>
              <a:t>và</a:t>
            </a:r>
            <a:r>
              <a:rPr lang="en-US" dirty="0">
                <a:latin typeface="Source Serif Pro" panose="02040603050405020204" pitchFamily="18" charset="0"/>
                <a:ea typeface="Source Serif Pro" panose="02040603050405020204" pitchFamily="18" charset="0"/>
                <a:sym typeface="Syne"/>
              </a:rPr>
              <a:t> </a:t>
            </a:r>
            <a:r>
              <a:rPr lang="en-US" dirty="0" err="1">
                <a:latin typeface="Source Serif Pro" panose="02040603050405020204" pitchFamily="18" charset="0"/>
                <a:ea typeface="Source Serif Pro" panose="02040603050405020204" pitchFamily="18" charset="0"/>
                <a:sym typeface="Syne"/>
              </a:rPr>
              <a:t>các</a:t>
            </a:r>
            <a:r>
              <a:rPr lang="en-US" dirty="0">
                <a:latin typeface="Source Serif Pro" panose="02040603050405020204" pitchFamily="18" charset="0"/>
                <a:ea typeface="Source Serif Pro" panose="02040603050405020204" pitchFamily="18" charset="0"/>
                <a:sym typeface="Syne"/>
              </a:rPr>
              <a:t> </a:t>
            </a:r>
            <a:r>
              <a:rPr lang="en-US" dirty="0" err="1">
                <a:latin typeface="Source Serif Pro" panose="02040603050405020204" pitchFamily="18" charset="0"/>
                <a:ea typeface="Source Serif Pro" panose="02040603050405020204" pitchFamily="18" charset="0"/>
                <a:sym typeface="Syne"/>
              </a:rPr>
              <a:t>bạn</a:t>
            </a:r>
            <a:r>
              <a:rPr lang="en-US" dirty="0">
                <a:latin typeface="Source Serif Pro" panose="02040603050405020204" pitchFamily="18" charset="0"/>
                <a:ea typeface="Source Serif Pro" panose="02040603050405020204" pitchFamily="18" charset="0"/>
                <a:sym typeface="Syne"/>
              </a:rPr>
              <a:t> </a:t>
            </a:r>
            <a:r>
              <a:rPr lang="en-US" dirty="0" err="1">
                <a:latin typeface="Source Serif Pro" panose="02040603050405020204" pitchFamily="18" charset="0"/>
                <a:ea typeface="Source Serif Pro" panose="02040603050405020204" pitchFamily="18" charset="0"/>
                <a:sym typeface="Syne"/>
              </a:rPr>
              <a:t>đã</a:t>
            </a:r>
            <a:r>
              <a:rPr lang="en-US" dirty="0">
                <a:latin typeface="Source Serif Pro" panose="02040603050405020204" pitchFamily="18" charset="0"/>
                <a:ea typeface="Source Serif Pro" panose="02040603050405020204" pitchFamily="18" charset="0"/>
                <a:sym typeface="Syne"/>
              </a:rPr>
              <a:t> </a:t>
            </a:r>
            <a:r>
              <a:rPr lang="en-US" dirty="0" err="1">
                <a:latin typeface="Source Serif Pro" panose="02040603050405020204" pitchFamily="18" charset="0"/>
                <a:ea typeface="Source Serif Pro" panose="02040603050405020204" pitchFamily="18" charset="0"/>
                <a:sym typeface="Syne"/>
              </a:rPr>
              <a:t>lắng</a:t>
            </a:r>
            <a:r>
              <a:rPr lang="en-US" dirty="0">
                <a:latin typeface="Source Serif Pro" panose="02040603050405020204" pitchFamily="18" charset="0"/>
                <a:ea typeface="Source Serif Pro" panose="02040603050405020204" pitchFamily="18" charset="0"/>
                <a:sym typeface="Syne"/>
              </a:rPr>
              <a:t> </a:t>
            </a:r>
            <a:r>
              <a:rPr lang="en-US" dirty="0" err="1">
                <a:latin typeface="Source Serif Pro" panose="02040603050405020204" pitchFamily="18" charset="0"/>
                <a:ea typeface="Source Serif Pro" panose="02040603050405020204" pitchFamily="18" charset="0"/>
                <a:sym typeface="Syne"/>
              </a:rPr>
              <a:t>nghe</a:t>
            </a:r>
            <a:r>
              <a:rPr lang="en-US" dirty="0">
                <a:latin typeface="Source Serif Pro" panose="02040603050405020204" pitchFamily="18" charset="0"/>
                <a:ea typeface="Source Serif Pro" panose="02040603050405020204" pitchFamily="18" charset="0"/>
                <a:sym typeface="Syne"/>
              </a:rPr>
              <a:t>!!!</a:t>
            </a:r>
            <a:endParaRPr dirty="0">
              <a:latin typeface="Source Serif Pro" panose="02040603050405020204" pitchFamily="18" charset="0"/>
              <a:ea typeface="Source Serif Pro" panose="02040603050405020204" pitchFamily="18" charset="0"/>
            </a:endParaRPr>
          </a:p>
        </p:txBody>
      </p:sp>
      <p:sp>
        <p:nvSpPr>
          <p:cNvPr id="794" name="Google Shape;794;p45"/>
          <p:cNvSpPr txBox="1"/>
          <p:nvPr/>
        </p:nvSpPr>
        <p:spPr>
          <a:xfrm>
            <a:off x="6853640" y="6729520"/>
            <a:ext cx="6642720" cy="416640"/>
          </a:xfrm>
          <a:prstGeom prst="rect">
            <a:avLst/>
          </a:prstGeom>
          <a:noFill/>
          <a:ln>
            <a:noFill/>
          </a:ln>
        </p:spPr>
        <p:txBody>
          <a:bodyPr spcFirstLastPara="1" wrap="square" lIns="146280" tIns="146280" rIns="146280" bIns="146280" anchor="t" anchorCtr="0">
            <a:noAutofit/>
          </a:bodyPr>
          <a:lstStyle/>
          <a:p>
            <a:pPr algn="r"/>
            <a:r>
              <a:rPr lang="en" sz="1920" dirty="0">
                <a:solidFill>
                  <a:schemeClr val="dk1"/>
                </a:solidFill>
                <a:latin typeface="Calibri Light" panose="020F0302020204030204" pitchFamily="34" charset="0"/>
                <a:ea typeface="Calibri Light" panose="020F0302020204030204" pitchFamily="34" charset="0"/>
                <a:cs typeface="Calibri Light" panose="020F0302020204030204" pitchFamily="34" charset="0"/>
                <a:sym typeface="Anaheim"/>
              </a:rPr>
              <a:t>Sinh viên: Phan Thanh Thưởng – B2014795</a:t>
            </a:r>
            <a:endParaRPr sz="1920" dirty="0">
              <a:solidFill>
                <a:schemeClr val="dk1"/>
              </a:solidFill>
              <a:latin typeface="Calibri Light" panose="020F0302020204030204" pitchFamily="34" charset="0"/>
              <a:ea typeface="Calibri Light" panose="020F0302020204030204" pitchFamily="34" charset="0"/>
              <a:cs typeface="Calibri Light" panose="020F0302020204030204" pitchFamily="34" charset="0"/>
              <a:sym typeface="Anaheim"/>
            </a:endParaRPr>
          </a:p>
        </p:txBody>
      </p:sp>
      <p:sp>
        <p:nvSpPr>
          <p:cNvPr id="805" name="Google Shape;805;p45"/>
          <p:cNvSpPr/>
          <p:nvPr/>
        </p:nvSpPr>
        <p:spPr>
          <a:xfrm>
            <a:off x="1161760" y="863040"/>
            <a:ext cx="5691840" cy="6503520"/>
          </a:xfrm>
          <a:prstGeom prst="rect">
            <a:avLst/>
          </a:prstGeom>
          <a:noFill/>
          <a:ln w="9525" cap="flat" cmpd="sng">
            <a:solidFill>
              <a:schemeClr val="dk1"/>
            </a:solidFill>
            <a:prstDash val="solid"/>
            <a:round/>
            <a:headEnd type="none" w="sm" len="sm"/>
            <a:tailEnd type="none" w="sm" len="sm"/>
          </a:ln>
        </p:spPr>
        <p:txBody>
          <a:bodyPr spcFirstLastPara="1" wrap="square" lIns="146280" tIns="146280" rIns="146280" bIns="146280" anchor="ctr" anchorCtr="0">
            <a:noAutofit/>
          </a:bodyPr>
          <a:lstStyle/>
          <a:p>
            <a:endParaRPr sz="2880"/>
          </a:p>
        </p:txBody>
      </p:sp>
      <p:sp>
        <p:nvSpPr>
          <p:cNvPr id="806" name="Google Shape;806;p45"/>
          <p:cNvSpPr/>
          <p:nvPr/>
        </p:nvSpPr>
        <p:spPr>
          <a:xfrm>
            <a:off x="2333542" y="2760055"/>
            <a:ext cx="3227240" cy="2709493"/>
          </a:xfrm>
          <a:custGeom>
            <a:avLst/>
            <a:gdLst/>
            <a:ahLst/>
            <a:cxnLst/>
            <a:rect l="l" t="t" r="r" b="b"/>
            <a:pathLst>
              <a:path w="223555" h="187690" extrusionOk="0">
                <a:moveTo>
                  <a:pt x="101274" y="0"/>
                </a:moveTo>
                <a:cubicBezTo>
                  <a:pt x="101103" y="0"/>
                  <a:pt x="100591" y="0"/>
                  <a:pt x="100420" y="342"/>
                </a:cubicBezTo>
                <a:cubicBezTo>
                  <a:pt x="100079" y="683"/>
                  <a:pt x="99737" y="1196"/>
                  <a:pt x="99395" y="1537"/>
                </a:cubicBezTo>
                <a:cubicBezTo>
                  <a:pt x="66434" y="32107"/>
                  <a:pt x="33644" y="62677"/>
                  <a:pt x="683" y="93418"/>
                </a:cubicBezTo>
                <a:cubicBezTo>
                  <a:pt x="513" y="93589"/>
                  <a:pt x="342" y="93589"/>
                  <a:pt x="0" y="93760"/>
                </a:cubicBezTo>
                <a:lnTo>
                  <a:pt x="0" y="94272"/>
                </a:lnTo>
                <a:cubicBezTo>
                  <a:pt x="342" y="94443"/>
                  <a:pt x="683" y="94614"/>
                  <a:pt x="1025" y="94784"/>
                </a:cubicBezTo>
                <a:cubicBezTo>
                  <a:pt x="33474" y="125184"/>
                  <a:pt x="66093" y="155241"/>
                  <a:pt x="98712" y="185641"/>
                </a:cubicBezTo>
                <a:cubicBezTo>
                  <a:pt x="99566" y="186153"/>
                  <a:pt x="100249" y="187007"/>
                  <a:pt x="101103" y="187690"/>
                </a:cubicBezTo>
                <a:cubicBezTo>
                  <a:pt x="106397" y="181883"/>
                  <a:pt x="111521" y="176418"/>
                  <a:pt x="116644" y="170782"/>
                </a:cubicBezTo>
                <a:cubicBezTo>
                  <a:pt x="93247" y="149093"/>
                  <a:pt x="69850" y="127575"/>
                  <a:pt x="46624" y="105885"/>
                </a:cubicBezTo>
                <a:cubicBezTo>
                  <a:pt x="46624" y="105714"/>
                  <a:pt x="46795" y="105544"/>
                  <a:pt x="46795" y="105373"/>
                </a:cubicBezTo>
                <a:lnTo>
                  <a:pt x="220821" y="105373"/>
                </a:lnTo>
                <a:cubicBezTo>
                  <a:pt x="221675" y="105373"/>
                  <a:pt x="222700" y="105544"/>
                  <a:pt x="223554" y="105544"/>
                </a:cubicBezTo>
                <a:lnTo>
                  <a:pt x="223554" y="81976"/>
                </a:lnTo>
                <a:cubicBezTo>
                  <a:pt x="222700" y="82317"/>
                  <a:pt x="221846" y="82317"/>
                  <a:pt x="220992" y="82317"/>
                </a:cubicBezTo>
                <a:lnTo>
                  <a:pt x="46795" y="82317"/>
                </a:lnTo>
                <a:cubicBezTo>
                  <a:pt x="46795" y="82317"/>
                  <a:pt x="46624" y="81976"/>
                  <a:pt x="46624" y="81805"/>
                </a:cubicBezTo>
                <a:cubicBezTo>
                  <a:pt x="69850" y="60286"/>
                  <a:pt x="93247" y="38768"/>
                  <a:pt x="116644" y="16908"/>
                </a:cubicBezTo>
                <a:cubicBezTo>
                  <a:pt x="114766" y="14687"/>
                  <a:pt x="112887" y="12809"/>
                  <a:pt x="111179" y="10930"/>
                </a:cubicBezTo>
                <a:cubicBezTo>
                  <a:pt x="107764" y="7344"/>
                  <a:pt x="104519" y="3757"/>
                  <a:pt x="101274" y="0"/>
                </a:cubicBezTo>
                <a:close/>
              </a:path>
            </a:pathLst>
          </a:custGeom>
          <a:solidFill>
            <a:schemeClr val="dk1"/>
          </a:solidFill>
          <a:ln>
            <a:noFill/>
          </a:ln>
        </p:spPr>
        <p:txBody>
          <a:bodyPr spcFirstLastPara="1" wrap="square" lIns="146280" tIns="146280" rIns="146280" bIns="146280" anchor="ctr" anchorCtr="0">
            <a:noAutofit/>
          </a:bodyPr>
          <a:lstStyle/>
          <a:p>
            <a:endParaRPr sz="288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CEE32F61-6ADB-4E79-4F28-706D6DD3B4B2}"/>
              </a:ext>
            </a:extLst>
          </p:cNvPr>
          <p:cNvSpPr>
            <a:spLocks noGrp="1"/>
          </p:cNvSpPr>
          <p:nvPr>
            <p:ph type="title"/>
          </p:nvPr>
        </p:nvSpPr>
        <p:spPr>
          <a:xfrm>
            <a:off x="1042490" y="1201347"/>
            <a:ext cx="5042880" cy="1658880"/>
          </a:xfrm>
        </p:spPr>
        <p:txBody>
          <a:bodyPr/>
          <a:lstStyle/>
          <a:p>
            <a:r>
              <a:rPr lang="en-US" dirty="0" err="1">
                <a:latin typeface="Platypi Medium" panose="020B0604020202020204" charset="0"/>
                <a:cs typeface="Platypi Medium" panose="020B0604020202020204" charset="0"/>
              </a:rPr>
              <a:t>Giới</a:t>
            </a:r>
            <a:r>
              <a:rPr lang="en-US" dirty="0">
                <a:latin typeface="Platypi Medium" panose="020B0604020202020204" charset="0"/>
                <a:cs typeface="Platypi Medium" panose="020B0604020202020204" charset="0"/>
              </a:rPr>
              <a:t> </a:t>
            </a:r>
            <a:r>
              <a:rPr lang="en-US" dirty="0" err="1">
                <a:latin typeface="Platypi Medium" panose="020B0604020202020204" charset="0"/>
                <a:cs typeface="Platypi Medium" panose="020B0604020202020204" charset="0"/>
              </a:rPr>
              <a:t>thiệu</a:t>
            </a:r>
            <a:r>
              <a:rPr lang="en-US" dirty="0">
                <a:latin typeface="Platypi Medium" panose="020B0604020202020204" charset="0"/>
                <a:cs typeface="Platypi Medium" panose="020B0604020202020204" charset="0"/>
              </a:rPr>
              <a:t> </a:t>
            </a:r>
            <a:r>
              <a:rPr lang="en-US" dirty="0" err="1">
                <a:latin typeface="Platypi Medium" panose="020B0604020202020204" charset="0"/>
                <a:cs typeface="Platypi Medium" panose="020B0604020202020204" charset="0"/>
              </a:rPr>
              <a:t>đề</a:t>
            </a:r>
            <a:r>
              <a:rPr lang="en-US" dirty="0">
                <a:latin typeface="Platypi Medium" panose="020B0604020202020204" charset="0"/>
                <a:cs typeface="Platypi Medium" panose="020B0604020202020204" charset="0"/>
              </a:rPr>
              <a:t> </a:t>
            </a:r>
            <a:r>
              <a:rPr lang="en-US" dirty="0" err="1">
                <a:latin typeface="Platypi Medium" panose="020B0604020202020204" charset="0"/>
                <a:cs typeface="Platypi Medium" panose="020B0604020202020204" charset="0"/>
              </a:rPr>
              <a:t>tài</a:t>
            </a:r>
            <a:endParaRPr lang="en-US" dirty="0">
              <a:latin typeface="Platypi Medium" panose="020B0604020202020204" charset="0"/>
              <a:cs typeface="Platypi Medium" panose="020B0604020202020204" charset="0"/>
            </a:endParaRPr>
          </a:p>
        </p:txBody>
      </p:sp>
      <p:sp>
        <p:nvSpPr>
          <p:cNvPr id="3" name="Tiêu đề phụ 2">
            <a:extLst>
              <a:ext uri="{FF2B5EF4-FFF2-40B4-BE49-F238E27FC236}">
                <a16:creationId xmlns:a16="http://schemas.microsoft.com/office/drawing/2014/main" id="{4848D209-59C7-80B6-A683-3A817CBCFC11}"/>
              </a:ext>
            </a:extLst>
          </p:cNvPr>
          <p:cNvSpPr>
            <a:spLocks noGrp="1"/>
          </p:cNvSpPr>
          <p:nvPr>
            <p:ph type="subTitle" idx="1"/>
          </p:nvPr>
        </p:nvSpPr>
        <p:spPr>
          <a:xfrm>
            <a:off x="1176305" y="2893680"/>
            <a:ext cx="5042880" cy="3272943"/>
          </a:xfrm>
        </p:spPr>
        <p:txBody>
          <a:bodyPr/>
          <a:lstStyle/>
          <a:p>
            <a:pPr marL="0" indent="0">
              <a:buNone/>
            </a:pPr>
            <a:r>
              <a:rPr lang="en-US" sz="2240" dirty="0" err="1">
                <a:latin typeface="Source Serif Pro" panose="02040603050405020204" pitchFamily="18" charset="0"/>
                <a:ea typeface="Source Serif Pro" panose="02040603050405020204" pitchFamily="18" charset="0"/>
                <a:cs typeface="Platypi Medium" panose="020B0604020202020204" charset="0"/>
              </a:rPr>
              <a:t>Đề</a:t>
            </a:r>
            <a:r>
              <a:rPr lang="en-US" sz="2240" dirty="0">
                <a:latin typeface="Source Serif Pro" panose="02040603050405020204" pitchFamily="18" charset="0"/>
                <a:ea typeface="Source Serif Pro" panose="02040603050405020204" pitchFamily="18" charset="0"/>
                <a:cs typeface="Platypi Medium" panose="020B0604020202020204" charset="0"/>
              </a:rPr>
              <a:t> </a:t>
            </a:r>
            <a:r>
              <a:rPr lang="en-US" sz="2240" dirty="0" err="1">
                <a:latin typeface="Source Serif Pro" panose="02040603050405020204" pitchFamily="18" charset="0"/>
                <a:ea typeface="Source Serif Pro" panose="02040603050405020204" pitchFamily="18" charset="0"/>
                <a:cs typeface="Platypi Medium" panose="020B0604020202020204" charset="0"/>
              </a:rPr>
              <a:t>tài</a:t>
            </a:r>
            <a:r>
              <a:rPr lang="en-US" sz="2240" dirty="0">
                <a:latin typeface="Source Serif Pro" panose="02040603050405020204" pitchFamily="18" charset="0"/>
                <a:ea typeface="Source Serif Pro" panose="02040603050405020204" pitchFamily="18" charset="0"/>
                <a:cs typeface="Platypi Medium" panose="020B0604020202020204" charset="0"/>
              </a:rPr>
              <a:t> </a:t>
            </a:r>
            <a:r>
              <a:rPr lang="en-US" sz="2240" dirty="0" err="1">
                <a:latin typeface="Source Serif Pro" panose="02040603050405020204" pitchFamily="18" charset="0"/>
                <a:ea typeface="Source Serif Pro" panose="02040603050405020204" pitchFamily="18" charset="0"/>
                <a:cs typeface="Platypi Medium" panose="020B0604020202020204" charset="0"/>
              </a:rPr>
              <a:t>tập</a:t>
            </a:r>
            <a:r>
              <a:rPr lang="en-US" sz="2240" dirty="0">
                <a:latin typeface="Source Serif Pro" panose="02040603050405020204" pitchFamily="18" charset="0"/>
                <a:ea typeface="Source Serif Pro" panose="02040603050405020204" pitchFamily="18" charset="0"/>
                <a:cs typeface="Platypi Medium" panose="020B0604020202020204" charset="0"/>
              </a:rPr>
              <a:t> </a:t>
            </a:r>
            <a:r>
              <a:rPr lang="en-US" sz="2240" dirty="0" err="1">
                <a:latin typeface="Source Serif Pro" panose="02040603050405020204" pitchFamily="18" charset="0"/>
                <a:ea typeface="Source Serif Pro" panose="02040603050405020204" pitchFamily="18" charset="0"/>
                <a:cs typeface="Platypi Medium" panose="020B0604020202020204" charset="0"/>
              </a:rPr>
              <a:t>trung</a:t>
            </a:r>
            <a:r>
              <a:rPr lang="en-US" sz="2240" dirty="0">
                <a:latin typeface="Source Serif Pro" panose="02040603050405020204" pitchFamily="18" charset="0"/>
                <a:ea typeface="Source Serif Pro" panose="02040603050405020204" pitchFamily="18" charset="0"/>
                <a:cs typeface="Platypi Medium" panose="020B0604020202020204" charset="0"/>
              </a:rPr>
              <a:t> </a:t>
            </a:r>
            <a:r>
              <a:rPr lang="en-US" sz="2240" dirty="0" err="1">
                <a:latin typeface="Source Serif Pro" panose="02040603050405020204" pitchFamily="18" charset="0"/>
                <a:ea typeface="Source Serif Pro" panose="02040603050405020204" pitchFamily="18" charset="0"/>
                <a:cs typeface="Platypi Medium" panose="020B0604020202020204" charset="0"/>
              </a:rPr>
              <a:t>xây</a:t>
            </a:r>
            <a:r>
              <a:rPr lang="en-US" sz="2240" dirty="0">
                <a:latin typeface="Source Serif Pro" panose="02040603050405020204" pitchFamily="18" charset="0"/>
                <a:ea typeface="Source Serif Pro" panose="02040603050405020204" pitchFamily="18" charset="0"/>
                <a:cs typeface="Platypi Medium" panose="020B0604020202020204" charset="0"/>
              </a:rPr>
              <a:t> </a:t>
            </a:r>
            <a:r>
              <a:rPr lang="en-US" sz="2240" dirty="0" err="1">
                <a:latin typeface="Source Serif Pro" panose="02040603050405020204" pitchFamily="18" charset="0"/>
                <a:ea typeface="Source Serif Pro" panose="02040603050405020204" pitchFamily="18" charset="0"/>
                <a:cs typeface="Platypi Medium" panose="020B0604020202020204" charset="0"/>
              </a:rPr>
              <a:t>dựng</a:t>
            </a:r>
            <a:r>
              <a:rPr lang="en-US" sz="2240" dirty="0">
                <a:latin typeface="Source Serif Pro" panose="02040603050405020204" pitchFamily="18" charset="0"/>
                <a:ea typeface="Source Serif Pro" panose="02040603050405020204" pitchFamily="18" charset="0"/>
                <a:cs typeface="Platypi Medium" panose="020B0604020202020204" charset="0"/>
              </a:rPr>
              <a:t> </a:t>
            </a:r>
            <a:r>
              <a:rPr lang="en-US" sz="2240" dirty="0" err="1">
                <a:latin typeface="Source Serif Pro" panose="02040603050405020204" pitchFamily="18" charset="0"/>
                <a:ea typeface="Source Serif Pro" panose="02040603050405020204" pitchFamily="18" charset="0"/>
                <a:cs typeface="Platypi Medium" panose="020B0604020202020204" charset="0"/>
              </a:rPr>
              <a:t>hệ</a:t>
            </a:r>
            <a:r>
              <a:rPr lang="en-US" sz="2240" dirty="0">
                <a:latin typeface="Source Serif Pro" panose="02040603050405020204" pitchFamily="18" charset="0"/>
                <a:ea typeface="Source Serif Pro" panose="02040603050405020204" pitchFamily="18" charset="0"/>
                <a:cs typeface="Platypi Medium" panose="020B0604020202020204" charset="0"/>
              </a:rPr>
              <a:t> </a:t>
            </a:r>
            <a:r>
              <a:rPr lang="en-US" sz="2240" dirty="0" err="1">
                <a:latin typeface="Source Serif Pro" panose="02040603050405020204" pitchFamily="18" charset="0"/>
                <a:ea typeface="Source Serif Pro" panose="02040603050405020204" pitchFamily="18" charset="0"/>
                <a:cs typeface="Platypi Medium" panose="020B0604020202020204" charset="0"/>
              </a:rPr>
              <a:t>thống</a:t>
            </a:r>
            <a:r>
              <a:rPr lang="en-US" sz="2240" dirty="0">
                <a:latin typeface="Source Serif Pro" panose="02040603050405020204" pitchFamily="18" charset="0"/>
                <a:ea typeface="Source Serif Pro" panose="02040603050405020204" pitchFamily="18" charset="0"/>
                <a:cs typeface="Platypi Medium" panose="020B0604020202020204" charset="0"/>
              </a:rPr>
              <a:t> </a:t>
            </a:r>
            <a:r>
              <a:rPr lang="en-US" sz="2240" dirty="0" err="1">
                <a:latin typeface="Source Serif Pro" panose="02040603050405020204" pitchFamily="18" charset="0"/>
                <a:ea typeface="Source Serif Pro" panose="02040603050405020204" pitchFamily="18" charset="0"/>
                <a:cs typeface="Platypi Medium" panose="020B0604020202020204" charset="0"/>
              </a:rPr>
              <a:t>bán</a:t>
            </a:r>
            <a:r>
              <a:rPr lang="en-US" sz="2240" dirty="0">
                <a:latin typeface="Source Serif Pro" panose="02040603050405020204" pitchFamily="18" charset="0"/>
                <a:ea typeface="Source Serif Pro" panose="02040603050405020204" pitchFamily="18" charset="0"/>
                <a:cs typeface="Platypi Medium" panose="020B0604020202020204" charset="0"/>
              </a:rPr>
              <a:t> </a:t>
            </a:r>
            <a:r>
              <a:rPr lang="en-US" sz="2240" dirty="0" err="1">
                <a:latin typeface="Source Serif Pro" panose="02040603050405020204" pitchFamily="18" charset="0"/>
                <a:ea typeface="Source Serif Pro" panose="02040603050405020204" pitchFamily="18" charset="0"/>
                <a:cs typeface="Platypi Medium" panose="020B0604020202020204" charset="0"/>
              </a:rPr>
              <a:t>vé</a:t>
            </a:r>
            <a:r>
              <a:rPr lang="en-US" sz="2240" dirty="0">
                <a:latin typeface="Source Serif Pro" panose="02040603050405020204" pitchFamily="18" charset="0"/>
                <a:ea typeface="Source Serif Pro" panose="02040603050405020204" pitchFamily="18" charset="0"/>
                <a:cs typeface="Platypi Medium" panose="020B0604020202020204" charset="0"/>
              </a:rPr>
              <a:t> </a:t>
            </a:r>
            <a:r>
              <a:rPr lang="en-US" sz="2240" dirty="0" err="1">
                <a:latin typeface="Source Serif Pro" panose="02040603050405020204" pitchFamily="18" charset="0"/>
                <a:ea typeface="Source Serif Pro" panose="02040603050405020204" pitchFamily="18" charset="0"/>
                <a:cs typeface="Platypi Medium" panose="020B0604020202020204" charset="0"/>
              </a:rPr>
              <a:t>xem</a:t>
            </a:r>
            <a:r>
              <a:rPr lang="en-US" sz="2240" dirty="0">
                <a:latin typeface="Source Serif Pro" panose="02040603050405020204" pitchFamily="18" charset="0"/>
                <a:ea typeface="Source Serif Pro" panose="02040603050405020204" pitchFamily="18" charset="0"/>
                <a:cs typeface="Platypi Medium" panose="020B0604020202020204" charset="0"/>
              </a:rPr>
              <a:t> </a:t>
            </a:r>
            <a:r>
              <a:rPr lang="en-US" sz="2240" dirty="0" err="1">
                <a:latin typeface="Source Serif Pro" panose="02040603050405020204" pitchFamily="18" charset="0"/>
                <a:ea typeface="Source Serif Pro" panose="02040603050405020204" pitchFamily="18" charset="0"/>
                <a:cs typeface="Platypi Medium" panose="020B0604020202020204" charset="0"/>
              </a:rPr>
              <a:t>phim</a:t>
            </a:r>
            <a:r>
              <a:rPr lang="en-US" sz="2240" dirty="0">
                <a:latin typeface="Source Serif Pro" panose="02040603050405020204" pitchFamily="18" charset="0"/>
                <a:ea typeface="Source Serif Pro" panose="02040603050405020204" pitchFamily="18" charset="0"/>
                <a:cs typeface="Platypi Medium" panose="020B0604020202020204" charset="0"/>
              </a:rPr>
              <a:t> </a:t>
            </a:r>
            <a:r>
              <a:rPr lang="en-US" sz="2240" dirty="0" err="1">
                <a:latin typeface="Source Serif Pro" panose="02040603050405020204" pitchFamily="18" charset="0"/>
                <a:ea typeface="Source Serif Pro" panose="02040603050405020204" pitchFamily="18" charset="0"/>
                <a:cs typeface="Platypi Medium" panose="020B0604020202020204" charset="0"/>
              </a:rPr>
              <a:t>trực</a:t>
            </a:r>
            <a:r>
              <a:rPr lang="en-US" sz="2240" dirty="0">
                <a:latin typeface="Source Serif Pro" panose="02040603050405020204" pitchFamily="18" charset="0"/>
                <a:ea typeface="Source Serif Pro" panose="02040603050405020204" pitchFamily="18" charset="0"/>
                <a:cs typeface="Platypi Medium" panose="020B0604020202020204" charset="0"/>
              </a:rPr>
              <a:t> </a:t>
            </a:r>
            <a:r>
              <a:rPr lang="en-US" sz="2240" dirty="0" err="1">
                <a:latin typeface="Source Serif Pro" panose="02040603050405020204" pitchFamily="18" charset="0"/>
                <a:ea typeface="Source Serif Pro" panose="02040603050405020204" pitchFamily="18" charset="0"/>
                <a:cs typeface="Platypi Medium" panose="020B0604020202020204" charset="0"/>
              </a:rPr>
              <a:t>tuyến</a:t>
            </a:r>
            <a:r>
              <a:rPr lang="en-US" sz="2240" dirty="0">
                <a:latin typeface="Source Serif Pro" panose="02040603050405020204" pitchFamily="18" charset="0"/>
                <a:ea typeface="Source Serif Pro" panose="02040603050405020204" pitchFamily="18" charset="0"/>
                <a:cs typeface="Platypi Medium" panose="020B0604020202020204" charset="0"/>
              </a:rPr>
              <a:t> </a:t>
            </a:r>
            <a:r>
              <a:rPr lang="en-US" sz="2240" dirty="0" err="1">
                <a:latin typeface="Source Serif Pro" panose="02040603050405020204" pitchFamily="18" charset="0"/>
                <a:ea typeface="Source Serif Pro" panose="02040603050405020204" pitchFamily="18" charset="0"/>
                <a:cs typeface="Platypi Medium" panose="020B0604020202020204" charset="0"/>
              </a:rPr>
              <a:t>với</a:t>
            </a:r>
            <a:r>
              <a:rPr lang="en-US" sz="2240" dirty="0">
                <a:latin typeface="Source Serif Pro" panose="02040603050405020204" pitchFamily="18" charset="0"/>
                <a:ea typeface="Source Serif Pro" panose="02040603050405020204" pitchFamily="18" charset="0"/>
                <a:cs typeface="Platypi Medium" panose="020B0604020202020204" charset="0"/>
              </a:rPr>
              <a:t> </a:t>
            </a:r>
            <a:r>
              <a:rPr lang="en-US" sz="2240" dirty="0" err="1">
                <a:latin typeface="Source Serif Pro" panose="02040603050405020204" pitchFamily="18" charset="0"/>
                <a:ea typeface="Source Serif Pro" panose="02040603050405020204" pitchFamily="18" charset="0"/>
                <a:cs typeface="Platypi Medium" panose="020B0604020202020204" charset="0"/>
              </a:rPr>
              <a:t>kiến</a:t>
            </a:r>
            <a:r>
              <a:rPr lang="en-US" sz="2240" dirty="0">
                <a:latin typeface="Source Serif Pro" panose="02040603050405020204" pitchFamily="18" charset="0"/>
                <a:ea typeface="Source Serif Pro" panose="02040603050405020204" pitchFamily="18" charset="0"/>
                <a:cs typeface="Platypi Medium" panose="020B0604020202020204" charset="0"/>
              </a:rPr>
              <a:t> </a:t>
            </a:r>
            <a:r>
              <a:rPr lang="en-US" sz="2240" dirty="0" err="1">
                <a:latin typeface="Source Serif Pro" panose="02040603050405020204" pitchFamily="18" charset="0"/>
                <a:ea typeface="Source Serif Pro" panose="02040603050405020204" pitchFamily="18" charset="0"/>
                <a:cs typeface="Platypi Medium" panose="020B0604020202020204" charset="0"/>
              </a:rPr>
              <a:t>trúc</a:t>
            </a:r>
            <a:r>
              <a:rPr lang="en-US" sz="2240" dirty="0">
                <a:latin typeface="Source Serif Pro" panose="02040603050405020204" pitchFamily="18" charset="0"/>
                <a:ea typeface="Source Serif Pro" panose="02040603050405020204" pitchFamily="18" charset="0"/>
                <a:cs typeface="Platypi Medium" panose="020B0604020202020204" charset="0"/>
              </a:rPr>
              <a:t> Microservices </a:t>
            </a:r>
            <a:r>
              <a:rPr lang="en-US" sz="2240" dirty="0" err="1">
                <a:latin typeface="Source Serif Pro" panose="02040603050405020204" pitchFamily="18" charset="0"/>
                <a:ea typeface="Source Serif Pro" panose="02040603050405020204" pitchFamily="18" charset="0"/>
                <a:cs typeface="Platypi Medium" panose="020B0604020202020204" charset="0"/>
              </a:rPr>
              <a:t>cho</a:t>
            </a:r>
            <a:r>
              <a:rPr lang="en-US" sz="2240" dirty="0">
                <a:latin typeface="Source Serif Pro" panose="02040603050405020204" pitchFamily="18" charset="0"/>
                <a:ea typeface="Source Serif Pro" panose="02040603050405020204" pitchFamily="18" charset="0"/>
                <a:cs typeface="Platypi Medium" panose="020B0604020202020204" charset="0"/>
              </a:rPr>
              <a:t> </a:t>
            </a:r>
            <a:r>
              <a:rPr lang="en-US" sz="2240" dirty="0" err="1">
                <a:latin typeface="Source Serif Pro" panose="02040603050405020204" pitchFamily="18" charset="0"/>
                <a:ea typeface="Source Serif Pro" panose="02040603050405020204" pitchFamily="18" charset="0"/>
                <a:cs typeface="Platypi Medium" panose="020B0604020202020204" charset="0"/>
              </a:rPr>
              <a:t>phần</a:t>
            </a:r>
            <a:r>
              <a:rPr lang="en-US" sz="2240" dirty="0">
                <a:latin typeface="Source Serif Pro" panose="02040603050405020204" pitchFamily="18" charset="0"/>
                <a:ea typeface="Source Serif Pro" panose="02040603050405020204" pitchFamily="18" charset="0"/>
                <a:cs typeface="Platypi Medium" panose="020B0604020202020204" charset="0"/>
              </a:rPr>
              <a:t> back-end, </a:t>
            </a:r>
            <a:r>
              <a:rPr lang="en-US" sz="2240" dirty="0" err="1">
                <a:latin typeface="Source Serif Pro" panose="02040603050405020204" pitchFamily="18" charset="0"/>
                <a:ea typeface="Source Serif Pro" panose="02040603050405020204" pitchFamily="18" charset="0"/>
                <a:cs typeface="Platypi Medium" panose="020B0604020202020204" charset="0"/>
              </a:rPr>
              <a:t>giúp</a:t>
            </a:r>
            <a:r>
              <a:rPr lang="en-US" sz="2240" dirty="0">
                <a:latin typeface="Source Serif Pro" panose="02040603050405020204" pitchFamily="18" charset="0"/>
                <a:ea typeface="Source Serif Pro" panose="02040603050405020204" pitchFamily="18" charset="0"/>
                <a:cs typeface="Platypi Medium" panose="020B0604020202020204" charset="0"/>
              </a:rPr>
              <a:t> </a:t>
            </a:r>
            <a:r>
              <a:rPr lang="en-US" sz="2240" dirty="0" err="1">
                <a:latin typeface="Source Serif Pro" panose="02040603050405020204" pitchFamily="18" charset="0"/>
                <a:ea typeface="Source Serif Pro" panose="02040603050405020204" pitchFamily="18" charset="0"/>
                <a:cs typeface="Platypi Medium" panose="020B0604020202020204" charset="0"/>
              </a:rPr>
              <a:t>dễ</a:t>
            </a:r>
            <a:r>
              <a:rPr lang="en-US" sz="2240" dirty="0">
                <a:latin typeface="Source Serif Pro" panose="02040603050405020204" pitchFamily="18" charset="0"/>
                <a:ea typeface="Source Serif Pro" panose="02040603050405020204" pitchFamily="18" charset="0"/>
                <a:cs typeface="Platypi Medium" panose="020B0604020202020204" charset="0"/>
              </a:rPr>
              <a:t> </a:t>
            </a:r>
            <a:r>
              <a:rPr lang="en-US" sz="2240" dirty="0" err="1">
                <a:latin typeface="Source Serif Pro" panose="02040603050405020204" pitchFamily="18" charset="0"/>
                <a:ea typeface="Source Serif Pro" panose="02040603050405020204" pitchFamily="18" charset="0"/>
                <a:cs typeface="Platypi Medium" panose="020B0604020202020204" charset="0"/>
              </a:rPr>
              <a:t>mở</a:t>
            </a:r>
            <a:r>
              <a:rPr lang="en-US" sz="2240" dirty="0">
                <a:latin typeface="Source Serif Pro" panose="02040603050405020204" pitchFamily="18" charset="0"/>
                <a:ea typeface="Source Serif Pro" panose="02040603050405020204" pitchFamily="18" charset="0"/>
                <a:cs typeface="Platypi Medium" panose="020B0604020202020204" charset="0"/>
              </a:rPr>
              <a:t> </a:t>
            </a:r>
            <a:r>
              <a:rPr lang="en-US" sz="2240" dirty="0" err="1">
                <a:latin typeface="Source Serif Pro" panose="02040603050405020204" pitchFamily="18" charset="0"/>
                <a:ea typeface="Source Serif Pro" panose="02040603050405020204" pitchFamily="18" charset="0"/>
                <a:cs typeface="Platypi Medium" panose="020B0604020202020204" charset="0"/>
              </a:rPr>
              <a:t>rộng</a:t>
            </a:r>
            <a:r>
              <a:rPr lang="en-US" sz="2240" dirty="0">
                <a:latin typeface="Source Serif Pro" panose="02040603050405020204" pitchFamily="18" charset="0"/>
                <a:ea typeface="Source Serif Pro" panose="02040603050405020204" pitchFamily="18" charset="0"/>
                <a:cs typeface="Platypi Medium" panose="020B0604020202020204" charset="0"/>
              </a:rPr>
              <a:t> </a:t>
            </a:r>
            <a:r>
              <a:rPr lang="en-US" sz="2240" dirty="0" err="1">
                <a:latin typeface="Source Serif Pro" panose="02040603050405020204" pitchFamily="18" charset="0"/>
                <a:ea typeface="Source Serif Pro" panose="02040603050405020204" pitchFamily="18" charset="0"/>
                <a:cs typeface="Platypi Medium" panose="020B0604020202020204" charset="0"/>
              </a:rPr>
              <a:t>và</a:t>
            </a:r>
            <a:r>
              <a:rPr lang="en-US" sz="2240" dirty="0">
                <a:latin typeface="Source Serif Pro" panose="02040603050405020204" pitchFamily="18" charset="0"/>
                <a:ea typeface="Source Serif Pro" panose="02040603050405020204" pitchFamily="18" charset="0"/>
                <a:cs typeface="Platypi Medium" panose="020B0604020202020204" charset="0"/>
              </a:rPr>
              <a:t> </a:t>
            </a:r>
            <a:r>
              <a:rPr lang="en-US" sz="2240" dirty="0" err="1">
                <a:latin typeface="Source Serif Pro" panose="02040603050405020204" pitchFamily="18" charset="0"/>
                <a:ea typeface="Source Serif Pro" panose="02040603050405020204" pitchFamily="18" charset="0"/>
                <a:cs typeface="Platypi Medium" panose="020B0604020202020204" charset="0"/>
              </a:rPr>
              <a:t>bảo</a:t>
            </a:r>
            <a:r>
              <a:rPr lang="en-US" sz="2240" dirty="0">
                <a:latin typeface="Source Serif Pro" panose="02040603050405020204" pitchFamily="18" charset="0"/>
                <a:ea typeface="Source Serif Pro" panose="02040603050405020204" pitchFamily="18" charset="0"/>
                <a:cs typeface="Platypi Medium" panose="020B0604020202020204" charset="0"/>
              </a:rPr>
              <a:t> </a:t>
            </a:r>
            <a:r>
              <a:rPr lang="en-US" sz="2240" dirty="0" err="1">
                <a:latin typeface="Source Serif Pro" panose="02040603050405020204" pitchFamily="18" charset="0"/>
                <a:ea typeface="Source Serif Pro" panose="02040603050405020204" pitchFamily="18" charset="0"/>
                <a:cs typeface="Platypi Medium" panose="020B0604020202020204" charset="0"/>
              </a:rPr>
              <a:t>trì</a:t>
            </a:r>
            <a:r>
              <a:rPr lang="en-US" sz="2240" dirty="0">
                <a:latin typeface="Source Serif Pro" panose="02040603050405020204" pitchFamily="18" charset="0"/>
                <a:ea typeface="Source Serif Pro" panose="02040603050405020204" pitchFamily="18" charset="0"/>
                <a:cs typeface="Platypi Medium" panose="020B0604020202020204" charset="0"/>
              </a:rPr>
              <a:t>, </a:t>
            </a:r>
            <a:r>
              <a:rPr lang="en-US" sz="2240" dirty="0" err="1">
                <a:latin typeface="Source Serif Pro" panose="02040603050405020204" pitchFamily="18" charset="0"/>
                <a:ea typeface="Source Serif Pro" panose="02040603050405020204" pitchFamily="18" charset="0"/>
                <a:cs typeface="Platypi Medium" panose="020B0604020202020204" charset="0"/>
              </a:rPr>
              <a:t>đồng</a:t>
            </a:r>
            <a:r>
              <a:rPr lang="en-US" sz="2240" dirty="0">
                <a:latin typeface="Source Serif Pro" panose="02040603050405020204" pitchFamily="18" charset="0"/>
                <a:ea typeface="Source Serif Pro" panose="02040603050405020204" pitchFamily="18" charset="0"/>
                <a:cs typeface="Platypi Medium" panose="020B0604020202020204" charset="0"/>
              </a:rPr>
              <a:t> </a:t>
            </a:r>
            <a:r>
              <a:rPr lang="en-US" sz="2240" dirty="0" err="1">
                <a:latin typeface="Source Serif Pro" panose="02040603050405020204" pitchFamily="18" charset="0"/>
                <a:ea typeface="Source Serif Pro" panose="02040603050405020204" pitchFamily="18" charset="0"/>
                <a:cs typeface="Platypi Medium" panose="020B0604020202020204" charset="0"/>
              </a:rPr>
              <a:t>thời</a:t>
            </a:r>
            <a:r>
              <a:rPr lang="en-US" sz="2240" dirty="0">
                <a:latin typeface="Source Serif Pro" panose="02040603050405020204" pitchFamily="18" charset="0"/>
                <a:ea typeface="Source Serif Pro" panose="02040603050405020204" pitchFamily="18" charset="0"/>
                <a:cs typeface="Platypi Medium" panose="020B0604020202020204" charset="0"/>
              </a:rPr>
              <a:t> </a:t>
            </a:r>
            <a:r>
              <a:rPr lang="en-US" sz="2240" dirty="0" err="1">
                <a:latin typeface="Source Serif Pro" panose="02040603050405020204" pitchFamily="18" charset="0"/>
                <a:ea typeface="Source Serif Pro" panose="02040603050405020204" pitchFamily="18" charset="0"/>
                <a:cs typeface="Platypi Medium" panose="020B0604020202020204" charset="0"/>
              </a:rPr>
              <a:t>sử</a:t>
            </a:r>
            <a:r>
              <a:rPr lang="en-US" sz="2240" dirty="0">
                <a:latin typeface="Source Serif Pro" panose="02040603050405020204" pitchFamily="18" charset="0"/>
                <a:ea typeface="Source Serif Pro" panose="02040603050405020204" pitchFamily="18" charset="0"/>
                <a:cs typeface="Platypi Medium" panose="020B0604020202020204" charset="0"/>
              </a:rPr>
              <a:t> </a:t>
            </a:r>
            <a:r>
              <a:rPr lang="en-US" sz="2240" dirty="0" err="1">
                <a:latin typeface="Source Serif Pro" panose="02040603050405020204" pitchFamily="18" charset="0"/>
                <a:ea typeface="Source Serif Pro" panose="02040603050405020204" pitchFamily="18" charset="0"/>
                <a:cs typeface="Platypi Medium" panose="020B0604020202020204" charset="0"/>
              </a:rPr>
              <a:t>dụng</a:t>
            </a:r>
            <a:r>
              <a:rPr lang="en-US" sz="2240" dirty="0">
                <a:latin typeface="Source Serif Pro" panose="02040603050405020204" pitchFamily="18" charset="0"/>
                <a:ea typeface="Source Serif Pro" panose="02040603050405020204" pitchFamily="18" charset="0"/>
                <a:cs typeface="Platypi Medium" panose="020B0604020202020204" charset="0"/>
              </a:rPr>
              <a:t> </a:t>
            </a:r>
            <a:r>
              <a:rPr lang="en-US" sz="2240" dirty="0" err="1">
                <a:latin typeface="Source Serif Pro" panose="02040603050405020204" pitchFamily="18" charset="0"/>
                <a:ea typeface="Source Serif Pro" panose="02040603050405020204" pitchFamily="18" charset="0"/>
                <a:cs typeface="Platypi Medium" panose="020B0604020202020204" charset="0"/>
              </a:rPr>
              <a:t>các</a:t>
            </a:r>
            <a:r>
              <a:rPr lang="en-US" sz="2240" dirty="0">
                <a:latin typeface="Source Serif Pro" panose="02040603050405020204" pitchFamily="18" charset="0"/>
                <a:ea typeface="Source Serif Pro" panose="02040603050405020204" pitchFamily="18" charset="0"/>
                <a:cs typeface="Platypi Medium" panose="020B0604020202020204" charset="0"/>
              </a:rPr>
              <a:t> framework front-end </a:t>
            </a:r>
            <a:r>
              <a:rPr lang="en-US" sz="2240" dirty="0" err="1">
                <a:latin typeface="Source Serif Pro" panose="02040603050405020204" pitchFamily="18" charset="0"/>
                <a:ea typeface="Source Serif Pro" panose="02040603050405020204" pitchFamily="18" charset="0"/>
                <a:cs typeface="Platypi Medium" panose="020B0604020202020204" charset="0"/>
              </a:rPr>
              <a:t>hiện</a:t>
            </a:r>
            <a:r>
              <a:rPr lang="en-US" sz="2240" dirty="0">
                <a:latin typeface="Source Serif Pro" panose="02040603050405020204" pitchFamily="18" charset="0"/>
                <a:ea typeface="Source Serif Pro" panose="02040603050405020204" pitchFamily="18" charset="0"/>
                <a:cs typeface="Platypi Medium" panose="020B0604020202020204" charset="0"/>
              </a:rPr>
              <a:t> </a:t>
            </a:r>
            <a:r>
              <a:rPr lang="en-US" sz="2240" dirty="0" err="1">
                <a:latin typeface="Source Serif Pro" panose="02040603050405020204" pitchFamily="18" charset="0"/>
                <a:ea typeface="Source Serif Pro" panose="02040603050405020204" pitchFamily="18" charset="0"/>
                <a:cs typeface="Platypi Medium" panose="020B0604020202020204" charset="0"/>
              </a:rPr>
              <a:t>đại</a:t>
            </a:r>
            <a:r>
              <a:rPr lang="en-US" sz="2240" dirty="0">
                <a:latin typeface="Source Serif Pro" panose="02040603050405020204" pitchFamily="18" charset="0"/>
                <a:ea typeface="Source Serif Pro" panose="02040603050405020204" pitchFamily="18" charset="0"/>
                <a:cs typeface="Platypi Medium" panose="020B0604020202020204" charset="0"/>
              </a:rPr>
              <a:t> </a:t>
            </a:r>
            <a:r>
              <a:rPr lang="en-US" sz="2240" dirty="0" err="1">
                <a:latin typeface="Source Serif Pro" panose="02040603050405020204" pitchFamily="18" charset="0"/>
                <a:ea typeface="Source Serif Pro" panose="02040603050405020204" pitchFamily="18" charset="0"/>
                <a:cs typeface="Platypi Medium" panose="020B0604020202020204" charset="0"/>
              </a:rPr>
              <a:t>để</a:t>
            </a:r>
            <a:r>
              <a:rPr lang="en-US" sz="2240" dirty="0">
                <a:latin typeface="Source Serif Pro" panose="02040603050405020204" pitchFamily="18" charset="0"/>
                <a:ea typeface="Source Serif Pro" panose="02040603050405020204" pitchFamily="18" charset="0"/>
                <a:cs typeface="Platypi Medium" panose="020B0604020202020204" charset="0"/>
              </a:rPr>
              <a:t> </a:t>
            </a:r>
            <a:r>
              <a:rPr lang="en-US" sz="2240" dirty="0" err="1">
                <a:latin typeface="Source Serif Pro" panose="02040603050405020204" pitchFamily="18" charset="0"/>
                <a:ea typeface="Source Serif Pro" panose="02040603050405020204" pitchFamily="18" charset="0"/>
                <a:cs typeface="Platypi Medium" panose="020B0604020202020204" charset="0"/>
              </a:rPr>
              <a:t>xây</a:t>
            </a:r>
            <a:r>
              <a:rPr lang="en-US" sz="2240" dirty="0">
                <a:latin typeface="Source Serif Pro" panose="02040603050405020204" pitchFamily="18" charset="0"/>
                <a:ea typeface="Source Serif Pro" panose="02040603050405020204" pitchFamily="18" charset="0"/>
                <a:cs typeface="Platypi Medium" panose="020B0604020202020204" charset="0"/>
              </a:rPr>
              <a:t> </a:t>
            </a:r>
            <a:r>
              <a:rPr lang="en-US" sz="2240" dirty="0" err="1">
                <a:latin typeface="Source Serif Pro" panose="02040603050405020204" pitchFamily="18" charset="0"/>
                <a:ea typeface="Source Serif Pro" panose="02040603050405020204" pitchFamily="18" charset="0"/>
                <a:cs typeface="Platypi Medium" panose="020B0604020202020204" charset="0"/>
              </a:rPr>
              <a:t>dựng</a:t>
            </a:r>
            <a:r>
              <a:rPr lang="en-US" sz="2240" dirty="0">
                <a:latin typeface="Source Serif Pro" panose="02040603050405020204" pitchFamily="18" charset="0"/>
                <a:ea typeface="Source Serif Pro" panose="02040603050405020204" pitchFamily="18" charset="0"/>
                <a:cs typeface="Platypi Medium" panose="020B0604020202020204" charset="0"/>
              </a:rPr>
              <a:t> </a:t>
            </a:r>
            <a:r>
              <a:rPr lang="en-US" sz="2240" dirty="0" err="1">
                <a:latin typeface="Source Serif Pro" panose="02040603050405020204" pitchFamily="18" charset="0"/>
                <a:ea typeface="Source Serif Pro" panose="02040603050405020204" pitchFamily="18" charset="0"/>
                <a:cs typeface="Platypi Medium" panose="020B0604020202020204" charset="0"/>
              </a:rPr>
              <a:t>giao</a:t>
            </a:r>
            <a:r>
              <a:rPr lang="en-US" sz="2240" dirty="0">
                <a:latin typeface="Source Serif Pro" panose="02040603050405020204" pitchFamily="18" charset="0"/>
                <a:ea typeface="Source Serif Pro" panose="02040603050405020204" pitchFamily="18" charset="0"/>
                <a:cs typeface="Platypi Medium" panose="020B0604020202020204" charset="0"/>
              </a:rPr>
              <a:t> </a:t>
            </a:r>
            <a:r>
              <a:rPr lang="en-US" sz="2240" dirty="0" err="1">
                <a:latin typeface="Source Serif Pro" panose="02040603050405020204" pitchFamily="18" charset="0"/>
                <a:ea typeface="Source Serif Pro" panose="02040603050405020204" pitchFamily="18" charset="0"/>
                <a:cs typeface="Platypi Medium" panose="020B0604020202020204" charset="0"/>
              </a:rPr>
              <a:t>diện</a:t>
            </a:r>
            <a:r>
              <a:rPr lang="en-US" sz="2240" dirty="0">
                <a:latin typeface="Source Serif Pro" panose="02040603050405020204" pitchFamily="18" charset="0"/>
                <a:ea typeface="Source Serif Pro" panose="02040603050405020204" pitchFamily="18" charset="0"/>
                <a:cs typeface="Platypi Medium" panose="020B0604020202020204" charset="0"/>
              </a:rPr>
              <a:t> </a:t>
            </a:r>
            <a:r>
              <a:rPr lang="en-US" sz="2240" dirty="0" err="1">
                <a:latin typeface="Source Serif Pro" panose="02040603050405020204" pitchFamily="18" charset="0"/>
                <a:ea typeface="Source Serif Pro" panose="02040603050405020204" pitchFamily="18" charset="0"/>
                <a:cs typeface="Platypi Medium" panose="020B0604020202020204" charset="0"/>
              </a:rPr>
              <a:t>với</a:t>
            </a:r>
            <a:r>
              <a:rPr lang="en-US" sz="2240" dirty="0">
                <a:latin typeface="Source Serif Pro" panose="02040603050405020204" pitchFamily="18" charset="0"/>
                <a:ea typeface="Source Serif Pro" panose="02040603050405020204" pitchFamily="18" charset="0"/>
                <a:cs typeface="Platypi Medium" panose="020B0604020202020204" charset="0"/>
              </a:rPr>
              <a:t> </a:t>
            </a:r>
            <a:r>
              <a:rPr lang="en-US" sz="2240" dirty="0" err="1">
                <a:latin typeface="Source Serif Pro" panose="02040603050405020204" pitchFamily="18" charset="0"/>
                <a:ea typeface="Source Serif Pro" panose="02040603050405020204" pitchFamily="18" charset="0"/>
                <a:cs typeface="Platypi Medium" panose="020B0604020202020204" charset="0"/>
              </a:rPr>
              <a:t>hiệu</a:t>
            </a:r>
            <a:r>
              <a:rPr lang="en-US" sz="2240" dirty="0">
                <a:latin typeface="Source Serif Pro" panose="02040603050405020204" pitchFamily="18" charset="0"/>
                <a:ea typeface="Source Serif Pro" panose="02040603050405020204" pitchFamily="18" charset="0"/>
                <a:cs typeface="Platypi Medium" panose="020B0604020202020204" charset="0"/>
              </a:rPr>
              <a:t> </a:t>
            </a:r>
            <a:r>
              <a:rPr lang="en-US" sz="2240" dirty="0" err="1">
                <a:latin typeface="Source Serif Pro" panose="02040603050405020204" pitchFamily="18" charset="0"/>
                <a:ea typeface="Source Serif Pro" panose="02040603050405020204" pitchFamily="18" charset="0"/>
                <a:cs typeface="Platypi Medium" panose="020B0604020202020204" charset="0"/>
              </a:rPr>
              <a:t>xuất</a:t>
            </a:r>
            <a:r>
              <a:rPr lang="en-US" sz="2240" dirty="0">
                <a:latin typeface="Source Serif Pro" panose="02040603050405020204" pitchFamily="18" charset="0"/>
                <a:ea typeface="Source Serif Pro" panose="02040603050405020204" pitchFamily="18" charset="0"/>
                <a:cs typeface="Platypi Medium" panose="020B0604020202020204" charset="0"/>
              </a:rPr>
              <a:t> </a:t>
            </a:r>
            <a:r>
              <a:rPr lang="en-US" sz="2240" dirty="0" err="1">
                <a:latin typeface="Source Serif Pro" panose="02040603050405020204" pitchFamily="18" charset="0"/>
                <a:ea typeface="Source Serif Pro" panose="02040603050405020204" pitchFamily="18" charset="0"/>
                <a:cs typeface="Platypi Medium" panose="020B0604020202020204" charset="0"/>
              </a:rPr>
              <a:t>cao</a:t>
            </a:r>
            <a:r>
              <a:rPr lang="en-US" sz="2240" dirty="0">
                <a:latin typeface="Source Serif Pro" panose="02040603050405020204" pitchFamily="18" charset="0"/>
                <a:ea typeface="Source Serif Pro" panose="02040603050405020204" pitchFamily="18" charset="0"/>
                <a:cs typeface="Platypi Medium" panose="020B0604020202020204" charset="0"/>
              </a:rPr>
              <a:t> </a:t>
            </a:r>
            <a:r>
              <a:rPr lang="en-US" sz="2240" dirty="0" err="1">
                <a:latin typeface="Source Serif Pro" panose="02040603050405020204" pitchFamily="18" charset="0"/>
                <a:ea typeface="Source Serif Pro" panose="02040603050405020204" pitchFamily="18" charset="0"/>
                <a:cs typeface="Platypi Medium" panose="020B0604020202020204" charset="0"/>
              </a:rPr>
              <a:t>và</a:t>
            </a:r>
            <a:r>
              <a:rPr lang="en-US" sz="2240" dirty="0">
                <a:latin typeface="Source Serif Pro" panose="02040603050405020204" pitchFamily="18" charset="0"/>
                <a:ea typeface="Source Serif Pro" panose="02040603050405020204" pitchFamily="18" charset="0"/>
                <a:cs typeface="Platypi Medium" panose="020B0604020202020204" charset="0"/>
              </a:rPr>
              <a:t> </a:t>
            </a:r>
            <a:r>
              <a:rPr lang="en-US" sz="2240" dirty="0" err="1">
                <a:latin typeface="Source Serif Pro" panose="02040603050405020204" pitchFamily="18" charset="0"/>
                <a:ea typeface="Source Serif Pro" panose="02040603050405020204" pitchFamily="18" charset="0"/>
                <a:cs typeface="Platypi Medium" panose="020B0604020202020204" charset="0"/>
              </a:rPr>
              <a:t>đa</a:t>
            </a:r>
            <a:r>
              <a:rPr lang="en-US" sz="2240" dirty="0">
                <a:latin typeface="Source Serif Pro" panose="02040603050405020204" pitchFamily="18" charset="0"/>
                <a:ea typeface="Source Serif Pro" panose="02040603050405020204" pitchFamily="18" charset="0"/>
                <a:cs typeface="Platypi Medium" panose="020B0604020202020204" charset="0"/>
              </a:rPr>
              <a:t> </a:t>
            </a:r>
            <a:r>
              <a:rPr lang="en-US" sz="2240" dirty="0" err="1">
                <a:latin typeface="Source Serif Pro" panose="02040603050405020204" pitchFamily="18" charset="0"/>
                <a:ea typeface="Source Serif Pro" panose="02040603050405020204" pitchFamily="18" charset="0"/>
                <a:cs typeface="Platypi Medium" panose="020B0604020202020204" charset="0"/>
              </a:rPr>
              <a:t>nền</a:t>
            </a:r>
            <a:r>
              <a:rPr lang="en-US" sz="2240" dirty="0">
                <a:latin typeface="Source Serif Pro" panose="02040603050405020204" pitchFamily="18" charset="0"/>
                <a:ea typeface="Source Serif Pro" panose="02040603050405020204" pitchFamily="18" charset="0"/>
                <a:cs typeface="Platypi Medium" panose="020B0604020202020204" charset="0"/>
              </a:rPr>
              <a:t> </a:t>
            </a:r>
            <a:r>
              <a:rPr lang="en-US" sz="2240" dirty="0" err="1">
                <a:latin typeface="Source Serif Pro" panose="02040603050405020204" pitchFamily="18" charset="0"/>
                <a:ea typeface="Source Serif Pro" panose="02040603050405020204" pitchFamily="18" charset="0"/>
                <a:cs typeface="Platypi Medium" panose="020B0604020202020204" charset="0"/>
              </a:rPr>
              <a:t>tảng</a:t>
            </a:r>
            <a:r>
              <a:rPr lang="en-US" sz="2240" dirty="0">
                <a:latin typeface="Source Serif Pro" panose="02040603050405020204" pitchFamily="18" charset="0"/>
                <a:ea typeface="Source Serif Pro" panose="02040603050405020204" pitchFamily="18" charset="0"/>
                <a:cs typeface="Platypi Medium" panose="020B0604020202020204" charset="0"/>
              </a:rPr>
              <a:t> </a:t>
            </a:r>
            <a:r>
              <a:rPr lang="en-US" sz="2240" dirty="0" err="1">
                <a:latin typeface="Source Serif Pro" panose="02040603050405020204" pitchFamily="18" charset="0"/>
                <a:ea typeface="Source Serif Pro" panose="02040603050405020204" pitchFamily="18" charset="0"/>
                <a:cs typeface="Platypi Medium" panose="020B0604020202020204" charset="0"/>
              </a:rPr>
              <a:t>phục</a:t>
            </a:r>
            <a:r>
              <a:rPr lang="en-US" sz="2240" dirty="0">
                <a:latin typeface="Source Serif Pro" panose="02040603050405020204" pitchFamily="18" charset="0"/>
                <a:ea typeface="Source Serif Pro" panose="02040603050405020204" pitchFamily="18" charset="0"/>
                <a:cs typeface="Platypi Medium" panose="020B0604020202020204" charset="0"/>
              </a:rPr>
              <a:t> </a:t>
            </a:r>
            <a:r>
              <a:rPr lang="en-US" sz="2240" dirty="0" err="1">
                <a:latin typeface="Source Serif Pro" panose="02040603050405020204" pitchFamily="18" charset="0"/>
                <a:ea typeface="Source Serif Pro" panose="02040603050405020204" pitchFamily="18" charset="0"/>
                <a:cs typeface="Platypi Medium" panose="020B0604020202020204" charset="0"/>
              </a:rPr>
              <a:t>vụ</a:t>
            </a:r>
            <a:r>
              <a:rPr lang="en-US" sz="2240" dirty="0">
                <a:latin typeface="Source Serif Pro" panose="02040603050405020204" pitchFamily="18" charset="0"/>
                <a:ea typeface="Source Serif Pro" panose="02040603050405020204" pitchFamily="18" charset="0"/>
                <a:cs typeface="Platypi Medium" panose="020B0604020202020204" charset="0"/>
              </a:rPr>
              <a:t> </a:t>
            </a:r>
            <a:r>
              <a:rPr lang="en-US" sz="2240" dirty="0" err="1">
                <a:latin typeface="Source Serif Pro" panose="02040603050405020204" pitchFamily="18" charset="0"/>
                <a:ea typeface="Source Serif Pro" panose="02040603050405020204" pitchFamily="18" charset="0"/>
                <a:cs typeface="Platypi Medium" panose="020B0604020202020204" charset="0"/>
              </a:rPr>
              <a:t>tối</a:t>
            </a:r>
            <a:r>
              <a:rPr lang="en-US" sz="2240" dirty="0">
                <a:latin typeface="Source Serif Pro" panose="02040603050405020204" pitchFamily="18" charset="0"/>
                <a:ea typeface="Source Serif Pro" panose="02040603050405020204" pitchFamily="18" charset="0"/>
                <a:cs typeface="Platypi Medium" panose="020B0604020202020204" charset="0"/>
              </a:rPr>
              <a:t> </a:t>
            </a:r>
            <a:r>
              <a:rPr lang="en-US" sz="2240" dirty="0" err="1">
                <a:latin typeface="Source Serif Pro" panose="02040603050405020204" pitchFamily="18" charset="0"/>
                <a:ea typeface="Source Serif Pro" panose="02040603050405020204" pitchFamily="18" charset="0"/>
                <a:cs typeface="Platypi Medium" panose="020B0604020202020204" charset="0"/>
              </a:rPr>
              <a:t>đa</a:t>
            </a:r>
            <a:r>
              <a:rPr lang="en-US" sz="2240" dirty="0">
                <a:latin typeface="Source Serif Pro" panose="02040603050405020204" pitchFamily="18" charset="0"/>
                <a:ea typeface="Source Serif Pro" panose="02040603050405020204" pitchFamily="18" charset="0"/>
                <a:cs typeface="Platypi Medium" panose="020B0604020202020204" charset="0"/>
              </a:rPr>
              <a:t> </a:t>
            </a:r>
            <a:r>
              <a:rPr lang="en-US" sz="2240" dirty="0" err="1">
                <a:latin typeface="Source Serif Pro" panose="02040603050405020204" pitchFamily="18" charset="0"/>
                <a:ea typeface="Source Serif Pro" panose="02040603050405020204" pitchFamily="18" charset="0"/>
                <a:cs typeface="Platypi Medium" panose="020B0604020202020204" charset="0"/>
              </a:rPr>
              <a:t>cho</a:t>
            </a:r>
            <a:r>
              <a:rPr lang="en-US" sz="2240" dirty="0">
                <a:latin typeface="Source Serif Pro" panose="02040603050405020204" pitchFamily="18" charset="0"/>
                <a:ea typeface="Source Serif Pro" panose="02040603050405020204" pitchFamily="18" charset="0"/>
                <a:cs typeface="Platypi Medium" panose="020B0604020202020204" charset="0"/>
              </a:rPr>
              <a:t> </a:t>
            </a:r>
            <a:r>
              <a:rPr lang="en-US" sz="2240" dirty="0" err="1">
                <a:latin typeface="Source Serif Pro" panose="02040603050405020204" pitchFamily="18" charset="0"/>
                <a:ea typeface="Source Serif Pro" panose="02040603050405020204" pitchFamily="18" charset="0"/>
                <a:cs typeface="Platypi Medium" panose="020B0604020202020204" charset="0"/>
              </a:rPr>
              <a:t>thói</a:t>
            </a:r>
            <a:r>
              <a:rPr lang="en-US" sz="2240" dirty="0">
                <a:latin typeface="Source Serif Pro" panose="02040603050405020204" pitchFamily="18" charset="0"/>
                <a:ea typeface="Source Serif Pro" panose="02040603050405020204" pitchFamily="18" charset="0"/>
                <a:cs typeface="Platypi Medium" panose="020B0604020202020204" charset="0"/>
              </a:rPr>
              <a:t> </a:t>
            </a:r>
            <a:r>
              <a:rPr lang="en-US" sz="2240" dirty="0" err="1">
                <a:latin typeface="Source Serif Pro" panose="02040603050405020204" pitchFamily="18" charset="0"/>
                <a:ea typeface="Source Serif Pro" panose="02040603050405020204" pitchFamily="18" charset="0"/>
                <a:cs typeface="Platypi Medium" panose="020B0604020202020204" charset="0"/>
              </a:rPr>
              <a:t>quen</a:t>
            </a:r>
            <a:r>
              <a:rPr lang="en-US" sz="2240" dirty="0">
                <a:latin typeface="Source Serif Pro" panose="02040603050405020204" pitchFamily="18" charset="0"/>
                <a:ea typeface="Source Serif Pro" panose="02040603050405020204" pitchFamily="18" charset="0"/>
                <a:cs typeface="Platypi Medium" panose="020B0604020202020204" charset="0"/>
              </a:rPr>
              <a:t> </a:t>
            </a:r>
            <a:r>
              <a:rPr lang="en-US" sz="2240" dirty="0" err="1">
                <a:latin typeface="Source Serif Pro" panose="02040603050405020204" pitchFamily="18" charset="0"/>
                <a:ea typeface="Source Serif Pro" panose="02040603050405020204" pitchFamily="18" charset="0"/>
                <a:cs typeface="Platypi Medium" panose="020B0604020202020204" charset="0"/>
              </a:rPr>
              <a:t>sử</a:t>
            </a:r>
            <a:r>
              <a:rPr lang="en-US" sz="2240" dirty="0">
                <a:latin typeface="Source Serif Pro" panose="02040603050405020204" pitchFamily="18" charset="0"/>
                <a:ea typeface="Source Serif Pro" panose="02040603050405020204" pitchFamily="18" charset="0"/>
                <a:cs typeface="Platypi Medium" panose="020B0604020202020204" charset="0"/>
              </a:rPr>
              <a:t> </a:t>
            </a:r>
            <a:r>
              <a:rPr lang="en-US" sz="2240" dirty="0" err="1">
                <a:latin typeface="Source Serif Pro" panose="02040603050405020204" pitchFamily="18" charset="0"/>
                <a:ea typeface="Source Serif Pro" panose="02040603050405020204" pitchFamily="18" charset="0"/>
                <a:cs typeface="Platypi Medium" panose="020B0604020202020204" charset="0"/>
              </a:rPr>
              <a:t>dụng</a:t>
            </a:r>
            <a:r>
              <a:rPr lang="en-US" sz="2240" dirty="0">
                <a:latin typeface="Source Serif Pro" panose="02040603050405020204" pitchFamily="18" charset="0"/>
                <a:ea typeface="Source Serif Pro" panose="02040603050405020204" pitchFamily="18" charset="0"/>
                <a:cs typeface="Platypi Medium" panose="020B0604020202020204" charset="0"/>
              </a:rPr>
              <a:t> </a:t>
            </a:r>
            <a:r>
              <a:rPr lang="en-US" sz="2240" dirty="0" err="1">
                <a:latin typeface="Source Serif Pro" panose="02040603050405020204" pitchFamily="18" charset="0"/>
                <a:ea typeface="Source Serif Pro" panose="02040603050405020204" pitchFamily="18" charset="0"/>
                <a:cs typeface="Platypi Medium" panose="020B0604020202020204" charset="0"/>
              </a:rPr>
              <a:t>của</a:t>
            </a:r>
            <a:r>
              <a:rPr lang="en-US" sz="2240" dirty="0">
                <a:latin typeface="Source Serif Pro" panose="02040603050405020204" pitchFamily="18" charset="0"/>
                <a:ea typeface="Source Serif Pro" panose="02040603050405020204" pitchFamily="18" charset="0"/>
                <a:cs typeface="Platypi Medium" panose="020B0604020202020204" charset="0"/>
              </a:rPr>
              <a:t> </a:t>
            </a:r>
            <a:r>
              <a:rPr lang="en-US" sz="2240" dirty="0" err="1">
                <a:latin typeface="Source Serif Pro" panose="02040603050405020204" pitchFamily="18" charset="0"/>
                <a:ea typeface="Source Serif Pro" panose="02040603050405020204" pitchFamily="18" charset="0"/>
                <a:cs typeface="Platypi Medium" panose="020B0604020202020204" charset="0"/>
              </a:rPr>
              <a:t>người</a:t>
            </a:r>
            <a:r>
              <a:rPr lang="en-US" sz="2240" dirty="0">
                <a:latin typeface="Source Serif Pro" panose="02040603050405020204" pitchFamily="18" charset="0"/>
                <a:ea typeface="Source Serif Pro" panose="02040603050405020204" pitchFamily="18" charset="0"/>
                <a:cs typeface="Platypi Medium" panose="020B0604020202020204" charset="0"/>
              </a:rPr>
              <a:t> </a:t>
            </a:r>
            <a:r>
              <a:rPr lang="en-US" sz="2240" dirty="0" err="1">
                <a:latin typeface="Source Serif Pro" panose="02040603050405020204" pitchFamily="18" charset="0"/>
                <a:ea typeface="Source Serif Pro" panose="02040603050405020204" pitchFamily="18" charset="0"/>
                <a:cs typeface="Platypi Medium" panose="020B0604020202020204" charset="0"/>
              </a:rPr>
              <a:t>hiện</a:t>
            </a:r>
            <a:r>
              <a:rPr lang="en-US" sz="2240" dirty="0">
                <a:latin typeface="Source Serif Pro" panose="02040603050405020204" pitchFamily="18" charset="0"/>
                <a:ea typeface="Source Serif Pro" panose="02040603050405020204" pitchFamily="18" charset="0"/>
                <a:cs typeface="Platypi Medium" panose="020B0604020202020204" charset="0"/>
              </a:rPr>
              <a:t> </a:t>
            </a:r>
            <a:r>
              <a:rPr lang="en-US" sz="2240" dirty="0" err="1">
                <a:latin typeface="Source Serif Pro" panose="02040603050405020204" pitchFamily="18" charset="0"/>
                <a:ea typeface="Source Serif Pro" panose="02040603050405020204" pitchFamily="18" charset="0"/>
                <a:cs typeface="Platypi Medium" panose="020B0604020202020204" charset="0"/>
              </a:rPr>
              <a:t>đại</a:t>
            </a:r>
            <a:r>
              <a:rPr lang="en-US" sz="2240" dirty="0">
                <a:latin typeface="Source Serif Pro" panose="02040603050405020204" pitchFamily="18" charset="0"/>
                <a:ea typeface="Source Serif Pro" panose="02040603050405020204" pitchFamily="18" charset="0"/>
                <a:cs typeface="Platypi Medium" panose="020B0604020202020204" charset="0"/>
              </a:rPr>
              <a:t>.</a:t>
            </a:r>
          </a:p>
          <a:p>
            <a:pPr marL="0" indent="0">
              <a:buNone/>
            </a:pPr>
            <a:endParaRPr lang="en-US" dirty="0">
              <a:latin typeface="Source Serif Pro" panose="02040603050405020204" pitchFamily="18" charset="0"/>
              <a:ea typeface="Source Serif Pro" panose="02040603050405020204" pitchFamily="18" charset="0"/>
              <a:cs typeface="Platypi Medium" panose="020B0604020202020204" charset="0"/>
            </a:endParaRPr>
          </a:p>
          <a:p>
            <a:pPr marL="274320" indent="-274320">
              <a:buFontTx/>
              <a:buChar char="-"/>
            </a:pPr>
            <a:endParaRPr lang="en-US" dirty="0">
              <a:latin typeface="Source Serif Pro" panose="02040603050405020204" pitchFamily="18" charset="0"/>
              <a:ea typeface="Source Serif Pro" panose="02040603050405020204" pitchFamily="18" charset="0"/>
              <a:cs typeface="Platypi Medium" panose="020B0604020202020204" charset="0"/>
            </a:endParaRPr>
          </a:p>
        </p:txBody>
      </p:sp>
      <p:pic>
        <p:nvPicPr>
          <p:cNvPr id="6" name="Chỗ dành sẵn cho Hình ảnh 5" descr="Ảnh có chứa mây, văn bản, bầu trời, graffiti&#10;&#10;Mô tả được tạo tự động">
            <a:extLst>
              <a:ext uri="{FF2B5EF4-FFF2-40B4-BE49-F238E27FC236}">
                <a16:creationId xmlns:a16="http://schemas.microsoft.com/office/drawing/2014/main" id="{8B6AB0D6-DD84-CC49-03AA-4D66E5BB4B57}"/>
              </a:ext>
            </a:extLst>
          </p:cNvPr>
          <p:cNvPicPr>
            <a:picLocks noGrp="1" noChangeAspect="1"/>
          </p:cNvPicPr>
          <p:nvPr>
            <p:ph type="pic" idx="2"/>
          </p:nvPr>
        </p:nvPicPr>
        <p:blipFill>
          <a:blip r:embed="rId2"/>
          <a:srcRect t="13006" b="13006"/>
          <a:stretch>
            <a:fillRect/>
          </a:stretch>
        </p:blipFill>
        <p:spPr/>
      </p:pic>
    </p:spTree>
    <p:extLst>
      <p:ext uri="{BB962C8B-B14F-4D97-AF65-F5344CB8AC3E}">
        <p14:creationId xmlns:p14="http://schemas.microsoft.com/office/powerpoint/2010/main" val="7300094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sp>
        <p:nvSpPr>
          <p:cNvPr id="435" name="Google Shape;435;p30"/>
          <p:cNvSpPr txBox="1">
            <a:spLocks noGrp="1"/>
          </p:cNvSpPr>
          <p:nvPr>
            <p:ph type="title"/>
          </p:nvPr>
        </p:nvSpPr>
        <p:spPr>
          <a:xfrm>
            <a:off x="1141160" y="4740720"/>
            <a:ext cx="7743840" cy="1346880"/>
          </a:xfrm>
          <a:prstGeom prst="rect">
            <a:avLst/>
          </a:prstGeom>
        </p:spPr>
        <p:txBody>
          <a:bodyPr spcFirstLastPara="1" wrap="square" lIns="146280" tIns="146280" rIns="146280" bIns="146280" anchor="t" anchorCtr="0">
            <a:noAutofit/>
          </a:bodyPr>
          <a:lstStyle/>
          <a:p>
            <a:pPr algn="l"/>
            <a:r>
              <a:rPr lang="en" dirty="0">
                <a:solidFill>
                  <a:schemeClr val="bg1"/>
                </a:solidFill>
              </a:rPr>
              <a:t>DEMO</a:t>
            </a:r>
            <a:endParaRPr dirty="0">
              <a:solidFill>
                <a:schemeClr val="bg1"/>
              </a:solidFill>
            </a:endParaRPr>
          </a:p>
        </p:txBody>
      </p:sp>
      <p:sp>
        <p:nvSpPr>
          <p:cNvPr id="436" name="Google Shape;436;p30"/>
          <p:cNvSpPr txBox="1">
            <a:spLocks noGrp="1"/>
          </p:cNvSpPr>
          <p:nvPr>
            <p:ph type="title" idx="2"/>
          </p:nvPr>
        </p:nvSpPr>
        <p:spPr>
          <a:xfrm>
            <a:off x="1141159" y="863200"/>
            <a:ext cx="7088440" cy="2598720"/>
          </a:xfrm>
          <a:prstGeom prst="rect">
            <a:avLst/>
          </a:prstGeom>
        </p:spPr>
        <p:txBody>
          <a:bodyPr spcFirstLastPara="1" wrap="square" lIns="146280" tIns="146280" rIns="146280" bIns="146280" anchor="ctr" anchorCtr="0">
            <a:noAutofit/>
          </a:bodyPr>
          <a:lstStyle/>
          <a:p>
            <a:r>
              <a:rPr lang="en" dirty="0">
                <a:solidFill>
                  <a:schemeClr val="bg1"/>
                </a:solidFill>
              </a:rPr>
              <a:t>NEXT</a:t>
            </a:r>
            <a:endParaRPr dirty="0">
              <a:solidFill>
                <a:schemeClr val="bg1"/>
              </a:solidFill>
            </a:endParaRPr>
          </a:p>
        </p:txBody>
      </p:sp>
      <p:pic>
        <p:nvPicPr>
          <p:cNvPr id="437" name="Google Shape;437;p30"/>
          <p:cNvPicPr preferRelativeResize="0">
            <a:picLocks noGrp="1"/>
          </p:cNvPicPr>
          <p:nvPr>
            <p:ph type="pic" idx="3"/>
          </p:nvPr>
        </p:nvPicPr>
        <p:blipFill rotWithShape="1">
          <a:blip r:embed="rId3">
            <a:alphaModFix/>
          </a:blip>
          <a:srcRect l="20640" t="5401" r="41798"/>
          <a:stretch/>
        </p:blipFill>
        <p:spPr>
          <a:xfrm>
            <a:off x="9108561" y="1"/>
            <a:ext cx="4380680" cy="7366398"/>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469699" y="437584"/>
            <a:ext cx="5670590" cy="708779"/>
          </a:xfrm>
          <a:prstGeom prst="rect">
            <a:avLst/>
          </a:prstGeom>
          <a:noFill/>
          <a:ln/>
        </p:spPr>
        <p:txBody>
          <a:bodyPr wrap="none" lIns="0" tIns="0" rIns="0" bIns="0" rtlCol="0" anchor="t"/>
          <a:lstStyle/>
          <a:p>
            <a:pPr marL="0" indent="0">
              <a:lnSpc>
                <a:spcPts val="5550"/>
              </a:lnSpc>
              <a:buNone/>
            </a:pPr>
            <a:r>
              <a:rPr lang="en-US" sz="4450" b="1" kern="0" spc="-134" dirty="0" err="1">
                <a:solidFill>
                  <a:srgbClr val="000000"/>
                </a:solidFill>
                <a:latin typeface="Platypi Medium" panose="020B0604020202020204" charset="0"/>
                <a:ea typeface="Inter Bold" pitchFamily="34" charset="-122"/>
                <a:cs typeface="Platypi Medium" panose="020B0604020202020204" charset="0"/>
              </a:rPr>
              <a:t>Đặt</a:t>
            </a:r>
            <a:r>
              <a:rPr lang="en-US" sz="4450" b="1" kern="0" spc="-134" dirty="0">
                <a:solidFill>
                  <a:srgbClr val="000000"/>
                </a:solidFill>
                <a:latin typeface="Platypi Medium" panose="020B0604020202020204" charset="0"/>
                <a:ea typeface="Inter Bold" pitchFamily="34" charset="-122"/>
                <a:cs typeface="Platypi Medium" panose="020B0604020202020204" charset="0"/>
              </a:rPr>
              <a:t> </a:t>
            </a:r>
            <a:r>
              <a:rPr lang="en-US" sz="4450" b="1" kern="0" spc="-134" dirty="0" err="1">
                <a:solidFill>
                  <a:srgbClr val="000000"/>
                </a:solidFill>
                <a:latin typeface="Platypi Medium" panose="020B0604020202020204" charset="0"/>
                <a:ea typeface="Inter Bold" pitchFamily="34" charset="-122"/>
                <a:cs typeface="Platypi Medium" panose="020B0604020202020204" charset="0"/>
              </a:rPr>
              <a:t>vấn</a:t>
            </a:r>
            <a:r>
              <a:rPr lang="en-US" sz="4450" b="1" kern="0" spc="-134" dirty="0">
                <a:solidFill>
                  <a:srgbClr val="000000"/>
                </a:solidFill>
                <a:latin typeface="Platypi Medium" panose="020B0604020202020204" charset="0"/>
                <a:ea typeface="Inter Bold" pitchFamily="34" charset="-122"/>
                <a:cs typeface="Platypi Medium" panose="020B0604020202020204" charset="0"/>
              </a:rPr>
              <a:t> </a:t>
            </a:r>
            <a:r>
              <a:rPr lang="en-US" sz="4450" b="1" kern="0" spc="-134" dirty="0" err="1">
                <a:solidFill>
                  <a:srgbClr val="000000"/>
                </a:solidFill>
                <a:latin typeface="Platypi Medium" panose="020B0604020202020204" charset="0"/>
                <a:ea typeface="Inter Bold" pitchFamily="34" charset="-122"/>
                <a:cs typeface="Platypi Medium" panose="020B0604020202020204" charset="0"/>
              </a:rPr>
              <a:t>đề</a:t>
            </a:r>
            <a:endParaRPr lang="en-US" sz="4450" dirty="0">
              <a:latin typeface="Platypi Medium" panose="020B0604020202020204" charset="0"/>
              <a:cs typeface="Platypi Medium" panose="020B0604020202020204" charset="0"/>
            </a:endParaRPr>
          </a:p>
        </p:txBody>
      </p:sp>
      <p:sp>
        <p:nvSpPr>
          <p:cNvPr id="7" name="Text 3">
            <a:extLst>
              <a:ext uri="{FF2B5EF4-FFF2-40B4-BE49-F238E27FC236}">
                <a16:creationId xmlns:a16="http://schemas.microsoft.com/office/drawing/2014/main" id="{9BE77EAC-2315-3D71-EA42-317497ED8DD4}"/>
              </a:ext>
            </a:extLst>
          </p:cNvPr>
          <p:cNvSpPr/>
          <p:nvPr/>
        </p:nvSpPr>
        <p:spPr>
          <a:xfrm>
            <a:off x="1141030" y="1383626"/>
            <a:ext cx="2788801" cy="348496"/>
          </a:xfrm>
          <a:prstGeom prst="rect">
            <a:avLst/>
          </a:prstGeom>
          <a:noFill/>
          <a:ln/>
        </p:spPr>
        <p:txBody>
          <a:bodyPr wrap="none" lIns="0" tIns="0" rIns="0" bIns="0" rtlCol="0" anchor="t"/>
          <a:lstStyle/>
          <a:p>
            <a:pPr marL="0" indent="0">
              <a:lnSpc>
                <a:spcPts val="2700"/>
              </a:lnSpc>
              <a:buNone/>
            </a:pPr>
            <a:r>
              <a:rPr lang="en-US" sz="2150" dirty="0" err="1">
                <a:solidFill>
                  <a:srgbClr val="504C49"/>
                </a:solidFill>
                <a:latin typeface="Platypi Medium" pitchFamily="34" charset="0"/>
                <a:ea typeface="Platypi Medium" pitchFamily="34" charset="-122"/>
                <a:cs typeface="Platypi Medium" pitchFamily="34" charset="-120"/>
              </a:rPr>
              <a:t>Bối</a:t>
            </a:r>
            <a:r>
              <a:rPr lang="en-US" sz="2150" dirty="0">
                <a:solidFill>
                  <a:srgbClr val="504C49"/>
                </a:solidFill>
                <a:latin typeface="Platypi Medium" pitchFamily="34" charset="0"/>
                <a:ea typeface="Platypi Medium" pitchFamily="34" charset="-122"/>
                <a:cs typeface="Platypi Medium" pitchFamily="34" charset="-120"/>
              </a:rPr>
              <a:t> </a:t>
            </a:r>
            <a:r>
              <a:rPr lang="en-US" sz="2150" dirty="0" err="1">
                <a:solidFill>
                  <a:srgbClr val="504C49"/>
                </a:solidFill>
                <a:latin typeface="Platypi Medium" pitchFamily="34" charset="0"/>
                <a:ea typeface="Platypi Medium" pitchFamily="34" charset="-122"/>
                <a:cs typeface="Platypi Medium" pitchFamily="34" charset="-120"/>
              </a:rPr>
              <a:t>cảnh</a:t>
            </a:r>
            <a:endParaRPr lang="en-US" sz="2150" dirty="0"/>
          </a:p>
        </p:txBody>
      </p:sp>
      <p:sp>
        <p:nvSpPr>
          <p:cNvPr id="8" name="Text 4">
            <a:extLst>
              <a:ext uri="{FF2B5EF4-FFF2-40B4-BE49-F238E27FC236}">
                <a16:creationId xmlns:a16="http://schemas.microsoft.com/office/drawing/2014/main" id="{4AC69369-21FE-E9C2-E311-A198615EF880}"/>
              </a:ext>
            </a:extLst>
          </p:cNvPr>
          <p:cNvSpPr/>
          <p:nvPr/>
        </p:nvSpPr>
        <p:spPr>
          <a:xfrm>
            <a:off x="1141029" y="1865948"/>
            <a:ext cx="7354787" cy="1070848"/>
          </a:xfrm>
          <a:prstGeom prst="rect">
            <a:avLst/>
          </a:prstGeom>
          <a:noFill/>
          <a:ln/>
        </p:spPr>
        <p:txBody>
          <a:bodyPr wrap="square" lIns="0" tIns="0" rIns="0" bIns="0" rtlCol="0" anchor="t"/>
          <a:lstStyle/>
          <a:p>
            <a:pPr marL="0" indent="0">
              <a:lnSpc>
                <a:spcPts val="2800"/>
              </a:lnSpc>
              <a:buNone/>
            </a:pPr>
            <a:r>
              <a:rPr lang="en-US" sz="1750" dirty="0">
                <a:solidFill>
                  <a:srgbClr val="504C49"/>
                </a:solidFill>
                <a:latin typeface="Source Serif Pro" pitchFamily="34" charset="0"/>
                <a:ea typeface="Source Serif Pro" pitchFamily="34" charset="-122"/>
                <a:cs typeface="Source Serif Pro" pitchFamily="34" charset="-120"/>
              </a:rPr>
              <a:t>Trong </a:t>
            </a:r>
            <a:r>
              <a:rPr lang="en-US" sz="1750" dirty="0" err="1">
                <a:solidFill>
                  <a:srgbClr val="504C49"/>
                </a:solidFill>
                <a:latin typeface="Source Serif Pro" pitchFamily="34" charset="0"/>
                <a:ea typeface="Source Serif Pro" pitchFamily="34" charset="-122"/>
                <a:cs typeface="Source Serif Pro" pitchFamily="34" charset="-120"/>
              </a:rPr>
              <a:t>bối</a:t>
            </a:r>
            <a:r>
              <a:rPr lang="en-US" sz="1750" dirty="0">
                <a:solidFill>
                  <a:srgbClr val="504C49"/>
                </a:solidFill>
                <a:latin typeface="Source Serif Pro" pitchFamily="34" charset="0"/>
                <a:ea typeface="Source Serif Pro" pitchFamily="34" charset="-122"/>
                <a:cs typeface="Source Serif Pro" pitchFamily="34" charset="-120"/>
              </a:rPr>
              <a:t> </a:t>
            </a:r>
            <a:r>
              <a:rPr lang="en-US" sz="1750" dirty="0" err="1">
                <a:solidFill>
                  <a:srgbClr val="504C49"/>
                </a:solidFill>
                <a:latin typeface="Source Serif Pro" pitchFamily="34" charset="0"/>
                <a:ea typeface="Source Serif Pro" pitchFamily="34" charset="-122"/>
                <a:cs typeface="Source Serif Pro" pitchFamily="34" charset="-120"/>
              </a:rPr>
              <a:t>cảnh</a:t>
            </a:r>
            <a:r>
              <a:rPr lang="en-US" sz="1750" dirty="0">
                <a:solidFill>
                  <a:srgbClr val="504C49"/>
                </a:solidFill>
                <a:latin typeface="Source Serif Pro" pitchFamily="34" charset="0"/>
                <a:ea typeface="Source Serif Pro" pitchFamily="34" charset="-122"/>
                <a:cs typeface="Source Serif Pro" pitchFamily="34" charset="-120"/>
              </a:rPr>
              <a:t> </a:t>
            </a:r>
            <a:r>
              <a:rPr lang="en-US" sz="1750" dirty="0" err="1">
                <a:solidFill>
                  <a:srgbClr val="504C49"/>
                </a:solidFill>
                <a:latin typeface="Source Serif Pro" pitchFamily="34" charset="0"/>
                <a:ea typeface="Source Serif Pro" pitchFamily="34" charset="-122"/>
                <a:cs typeface="Source Serif Pro" pitchFamily="34" charset="-120"/>
              </a:rPr>
              <a:t>ngành</a:t>
            </a:r>
            <a:r>
              <a:rPr lang="en-US" sz="1750" dirty="0">
                <a:solidFill>
                  <a:srgbClr val="504C49"/>
                </a:solidFill>
                <a:latin typeface="Source Serif Pro" pitchFamily="34" charset="0"/>
                <a:ea typeface="Source Serif Pro" pitchFamily="34" charset="-122"/>
                <a:cs typeface="Source Serif Pro" pitchFamily="34" charset="-120"/>
              </a:rPr>
              <a:t> </a:t>
            </a:r>
            <a:r>
              <a:rPr lang="en-US" sz="1750" dirty="0" err="1">
                <a:solidFill>
                  <a:srgbClr val="504C49"/>
                </a:solidFill>
                <a:latin typeface="Source Serif Pro" pitchFamily="34" charset="0"/>
                <a:ea typeface="Source Serif Pro" pitchFamily="34" charset="-122"/>
                <a:cs typeface="Source Serif Pro" pitchFamily="34" charset="-120"/>
              </a:rPr>
              <a:t>công</a:t>
            </a:r>
            <a:r>
              <a:rPr lang="en-US" sz="1750" dirty="0">
                <a:solidFill>
                  <a:srgbClr val="504C49"/>
                </a:solidFill>
                <a:latin typeface="Source Serif Pro" pitchFamily="34" charset="0"/>
                <a:ea typeface="Source Serif Pro" pitchFamily="34" charset="-122"/>
                <a:cs typeface="Source Serif Pro" pitchFamily="34" charset="-120"/>
              </a:rPr>
              <a:t> </a:t>
            </a:r>
            <a:r>
              <a:rPr lang="en-US" sz="1750" dirty="0" err="1">
                <a:solidFill>
                  <a:srgbClr val="504C49"/>
                </a:solidFill>
                <a:latin typeface="Source Serif Pro" pitchFamily="34" charset="0"/>
                <a:ea typeface="Source Serif Pro" pitchFamily="34" charset="-122"/>
                <a:cs typeface="Source Serif Pro" pitchFamily="34" charset="-120"/>
              </a:rPr>
              <a:t>nghiệp</a:t>
            </a:r>
            <a:r>
              <a:rPr lang="en-US" sz="1750" dirty="0">
                <a:solidFill>
                  <a:srgbClr val="504C49"/>
                </a:solidFill>
                <a:latin typeface="Source Serif Pro" pitchFamily="34" charset="0"/>
                <a:ea typeface="Source Serif Pro" pitchFamily="34" charset="-122"/>
                <a:cs typeface="Source Serif Pro" pitchFamily="34" charset="-120"/>
              </a:rPr>
              <a:t> </a:t>
            </a:r>
            <a:r>
              <a:rPr lang="en-US" sz="1750" dirty="0" err="1">
                <a:solidFill>
                  <a:srgbClr val="504C49"/>
                </a:solidFill>
                <a:latin typeface="Source Serif Pro" pitchFamily="34" charset="0"/>
                <a:ea typeface="Source Serif Pro" pitchFamily="34" charset="-122"/>
                <a:cs typeface="Source Serif Pro" pitchFamily="34" charset="-120"/>
              </a:rPr>
              <a:t>giải</a:t>
            </a:r>
            <a:r>
              <a:rPr lang="en-US" sz="1750" dirty="0">
                <a:solidFill>
                  <a:srgbClr val="504C49"/>
                </a:solidFill>
                <a:latin typeface="Source Serif Pro" pitchFamily="34" charset="0"/>
                <a:ea typeface="Source Serif Pro" pitchFamily="34" charset="-122"/>
                <a:cs typeface="Source Serif Pro" pitchFamily="34" charset="-120"/>
              </a:rPr>
              <a:t> </a:t>
            </a:r>
            <a:r>
              <a:rPr lang="en-US" sz="1750" dirty="0" err="1">
                <a:solidFill>
                  <a:srgbClr val="504C49"/>
                </a:solidFill>
                <a:latin typeface="Source Serif Pro" pitchFamily="34" charset="0"/>
                <a:ea typeface="Source Serif Pro" pitchFamily="34" charset="-122"/>
                <a:cs typeface="Source Serif Pro" pitchFamily="34" charset="-120"/>
              </a:rPr>
              <a:t>trí</a:t>
            </a:r>
            <a:r>
              <a:rPr lang="en-US" sz="1750" dirty="0">
                <a:solidFill>
                  <a:srgbClr val="504C49"/>
                </a:solidFill>
                <a:latin typeface="Source Serif Pro" pitchFamily="34" charset="0"/>
                <a:ea typeface="Source Serif Pro" pitchFamily="34" charset="-122"/>
                <a:cs typeface="Source Serif Pro" pitchFamily="34" charset="-120"/>
              </a:rPr>
              <a:t> </a:t>
            </a:r>
            <a:r>
              <a:rPr lang="en-US" sz="1750" dirty="0" err="1">
                <a:solidFill>
                  <a:srgbClr val="504C49"/>
                </a:solidFill>
                <a:latin typeface="Source Serif Pro" pitchFamily="34" charset="0"/>
                <a:ea typeface="Source Serif Pro" pitchFamily="34" charset="-122"/>
                <a:cs typeface="Source Serif Pro" pitchFamily="34" charset="-120"/>
              </a:rPr>
              <a:t>ngày</a:t>
            </a:r>
            <a:r>
              <a:rPr lang="en-US" sz="1750" dirty="0">
                <a:solidFill>
                  <a:srgbClr val="504C49"/>
                </a:solidFill>
                <a:latin typeface="Source Serif Pro" pitchFamily="34" charset="0"/>
                <a:ea typeface="Source Serif Pro" pitchFamily="34" charset="-122"/>
                <a:cs typeface="Source Serif Pro" pitchFamily="34" charset="-120"/>
              </a:rPr>
              <a:t> </a:t>
            </a:r>
            <a:r>
              <a:rPr lang="en-US" sz="1750" dirty="0" err="1">
                <a:solidFill>
                  <a:srgbClr val="504C49"/>
                </a:solidFill>
                <a:latin typeface="Source Serif Pro" pitchFamily="34" charset="0"/>
                <a:ea typeface="Source Serif Pro" pitchFamily="34" charset="-122"/>
                <a:cs typeface="Source Serif Pro" pitchFamily="34" charset="-120"/>
              </a:rPr>
              <a:t>càng</a:t>
            </a:r>
            <a:r>
              <a:rPr lang="en-US" sz="1750" dirty="0">
                <a:solidFill>
                  <a:srgbClr val="504C49"/>
                </a:solidFill>
                <a:latin typeface="Source Serif Pro" pitchFamily="34" charset="0"/>
                <a:ea typeface="Source Serif Pro" pitchFamily="34" charset="-122"/>
                <a:cs typeface="Source Serif Pro" pitchFamily="34" charset="-120"/>
              </a:rPr>
              <a:t> </a:t>
            </a:r>
            <a:r>
              <a:rPr lang="en-US" sz="1750" dirty="0" err="1">
                <a:solidFill>
                  <a:srgbClr val="504C49"/>
                </a:solidFill>
                <a:latin typeface="Source Serif Pro" pitchFamily="34" charset="0"/>
                <a:ea typeface="Source Serif Pro" pitchFamily="34" charset="-122"/>
                <a:cs typeface="Source Serif Pro" pitchFamily="34" charset="-120"/>
              </a:rPr>
              <a:t>phát</a:t>
            </a:r>
            <a:r>
              <a:rPr lang="en-US" sz="1750" dirty="0">
                <a:solidFill>
                  <a:srgbClr val="504C49"/>
                </a:solidFill>
                <a:latin typeface="Source Serif Pro" pitchFamily="34" charset="0"/>
                <a:ea typeface="Source Serif Pro" pitchFamily="34" charset="-122"/>
                <a:cs typeface="Source Serif Pro" pitchFamily="34" charset="-120"/>
              </a:rPr>
              <a:t> </a:t>
            </a:r>
            <a:r>
              <a:rPr lang="en-US" sz="1750" dirty="0" err="1">
                <a:solidFill>
                  <a:srgbClr val="504C49"/>
                </a:solidFill>
                <a:latin typeface="Source Serif Pro" pitchFamily="34" charset="0"/>
                <a:ea typeface="Source Serif Pro" pitchFamily="34" charset="-122"/>
                <a:cs typeface="Source Serif Pro" pitchFamily="34" charset="-120"/>
              </a:rPr>
              <a:t>triển</a:t>
            </a:r>
            <a:r>
              <a:rPr lang="en-US" sz="1750" dirty="0">
                <a:solidFill>
                  <a:srgbClr val="504C49"/>
                </a:solidFill>
                <a:latin typeface="Source Serif Pro" pitchFamily="34" charset="0"/>
                <a:ea typeface="Source Serif Pro" pitchFamily="34" charset="-122"/>
                <a:cs typeface="Source Serif Pro" pitchFamily="34" charset="-120"/>
              </a:rPr>
              <a:t>, </a:t>
            </a:r>
            <a:r>
              <a:rPr lang="en-US" sz="1750" dirty="0" err="1">
                <a:solidFill>
                  <a:srgbClr val="504C49"/>
                </a:solidFill>
                <a:latin typeface="Source Serif Pro" pitchFamily="34" charset="0"/>
                <a:ea typeface="Source Serif Pro" pitchFamily="34" charset="-122"/>
                <a:cs typeface="Source Serif Pro" pitchFamily="34" charset="-120"/>
              </a:rPr>
              <a:t>việc</a:t>
            </a:r>
            <a:r>
              <a:rPr lang="en-US" sz="1750" dirty="0">
                <a:solidFill>
                  <a:srgbClr val="504C49"/>
                </a:solidFill>
                <a:latin typeface="Source Serif Pro" pitchFamily="34" charset="0"/>
                <a:ea typeface="Source Serif Pro" pitchFamily="34" charset="-122"/>
                <a:cs typeface="Source Serif Pro" pitchFamily="34" charset="-120"/>
              </a:rPr>
              <a:t> </a:t>
            </a:r>
            <a:r>
              <a:rPr lang="en-US" sz="1750" dirty="0" err="1">
                <a:solidFill>
                  <a:srgbClr val="504C49"/>
                </a:solidFill>
                <a:latin typeface="Source Serif Pro" pitchFamily="34" charset="0"/>
                <a:ea typeface="Source Serif Pro" pitchFamily="34" charset="-122"/>
                <a:cs typeface="Source Serif Pro" pitchFamily="34" charset="-120"/>
              </a:rPr>
              <a:t>phân</a:t>
            </a:r>
            <a:r>
              <a:rPr lang="en-US" sz="1750" dirty="0">
                <a:solidFill>
                  <a:srgbClr val="504C49"/>
                </a:solidFill>
                <a:latin typeface="Source Serif Pro" pitchFamily="34" charset="0"/>
                <a:ea typeface="Source Serif Pro" pitchFamily="34" charset="-122"/>
                <a:cs typeface="Source Serif Pro" pitchFamily="34" charset="-120"/>
              </a:rPr>
              <a:t> </a:t>
            </a:r>
            <a:r>
              <a:rPr lang="en-US" sz="1750" dirty="0" err="1">
                <a:solidFill>
                  <a:srgbClr val="504C49"/>
                </a:solidFill>
                <a:latin typeface="Source Serif Pro" pitchFamily="34" charset="0"/>
                <a:ea typeface="Source Serif Pro" pitchFamily="34" charset="-122"/>
                <a:cs typeface="Source Serif Pro" pitchFamily="34" charset="-120"/>
              </a:rPr>
              <a:t>phối</a:t>
            </a:r>
            <a:r>
              <a:rPr lang="en-US" sz="1750" dirty="0">
                <a:solidFill>
                  <a:srgbClr val="504C49"/>
                </a:solidFill>
                <a:latin typeface="Source Serif Pro" pitchFamily="34" charset="0"/>
                <a:ea typeface="Source Serif Pro" pitchFamily="34" charset="-122"/>
                <a:cs typeface="Source Serif Pro" pitchFamily="34" charset="-120"/>
              </a:rPr>
              <a:t> </a:t>
            </a:r>
            <a:r>
              <a:rPr lang="en-US" sz="1750" dirty="0" err="1">
                <a:solidFill>
                  <a:srgbClr val="504C49"/>
                </a:solidFill>
                <a:latin typeface="Source Serif Pro" pitchFamily="34" charset="0"/>
                <a:ea typeface="Source Serif Pro" pitchFamily="34" charset="-122"/>
                <a:cs typeface="Source Serif Pro" pitchFamily="34" charset="-120"/>
              </a:rPr>
              <a:t>và</a:t>
            </a:r>
            <a:r>
              <a:rPr lang="en-US" sz="1750" dirty="0">
                <a:solidFill>
                  <a:srgbClr val="504C49"/>
                </a:solidFill>
                <a:latin typeface="Source Serif Pro" pitchFamily="34" charset="0"/>
                <a:ea typeface="Source Serif Pro" pitchFamily="34" charset="-122"/>
                <a:cs typeface="Source Serif Pro" pitchFamily="34" charset="-120"/>
              </a:rPr>
              <a:t> </a:t>
            </a:r>
            <a:r>
              <a:rPr lang="en-US" sz="1750" dirty="0" err="1">
                <a:solidFill>
                  <a:srgbClr val="504C49"/>
                </a:solidFill>
                <a:latin typeface="Source Serif Pro" pitchFamily="34" charset="0"/>
                <a:ea typeface="Source Serif Pro" pitchFamily="34" charset="-122"/>
                <a:cs typeface="Source Serif Pro" pitchFamily="34" charset="-120"/>
              </a:rPr>
              <a:t>đặt</a:t>
            </a:r>
            <a:r>
              <a:rPr lang="en-US" sz="1750" dirty="0">
                <a:solidFill>
                  <a:srgbClr val="504C49"/>
                </a:solidFill>
                <a:latin typeface="Source Serif Pro" pitchFamily="34" charset="0"/>
                <a:ea typeface="Source Serif Pro" pitchFamily="34" charset="-122"/>
                <a:cs typeface="Source Serif Pro" pitchFamily="34" charset="-120"/>
              </a:rPr>
              <a:t> </a:t>
            </a:r>
            <a:r>
              <a:rPr lang="en-US" sz="1750" dirty="0" err="1">
                <a:solidFill>
                  <a:srgbClr val="504C49"/>
                </a:solidFill>
                <a:latin typeface="Source Serif Pro" pitchFamily="34" charset="0"/>
                <a:ea typeface="Source Serif Pro" pitchFamily="34" charset="-122"/>
                <a:cs typeface="Source Serif Pro" pitchFamily="34" charset="-120"/>
              </a:rPr>
              <a:t>vé</a:t>
            </a:r>
            <a:r>
              <a:rPr lang="en-US" sz="1750" dirty="0">
                <a:solidFill>
                  <a:srgbClr val="504C49"/>
                </a:solidFill>
                <a:latin typeface="Source Serif Pro" pitchFamily="34" charset="0"/>
                <a:ea typeface="Source Serif Pro" pitchFamily="34" charset="-122"/>
                <a:cs typeface="Source Serif Pro" pitchFamily="34" charset="-120"/>
              </a:rPr>
              <a:t> </a:t>
            </a:r>
            <a:r>
              <a:rPr lang="en-US" sz="1750" dirty="0" err="1">
                <a:solidFill>
                  <a:srgbClr val="504C49"/>
                </a:solidFill>
                <a:latin typeface="Source Serif Pro" pitchFamily="34" charset="0"/>
                <a:ea typeface="Source Serif Pro" pitchFamily="34" charset="-122"/>
                <a:cs typeface="Source Serif Pro" pitchFamily="34" charset="-120"/>
              </a:rPr>
              <a:t>xem</a:t>
            </a:r>
            <a:r>
              <a:rPr lang="en-US" sz="1750" dirty="0">
                <a:solidFill>
                  <a:srgbClr val="504C49"/>
                </a:solidFill>
                <a:latin typeface="Source Serif Pro" pitchFamily="34" charset="0"/>
                <a:ea typeface="Source Serif Pro" pitchFamily="34" charset="-122"/>
                <a:cs typeface="Source Serif Pro" pitchFamily="34" charset="-120"/>
              </a:rPr>
              <a:t> </a:t>
            </a:r>
            <a:r>
              <a:rPr lang="en-US" sz="1750" dirty="0" err="1">
                <a:solidFill>
                  <a:srgbClr val="504C49"/>
                </a:solidFill>
                <a:latin typeface="Source Serif Pro" pitchFamily="34" charset="0"/>
                <a:ea typeface="Source Serif Pro" pitchFamily="34" charset="-122"/>
                <a:cs typeface="Source Serif Pro" pitchFamily="34" charset="-120"/>
              </a:rPr>
              <a:t>phim</a:t>
            </a:r>
            <a:r>
              <a:rPr lang="en-US" sz="1750" dirty="0">
                <a:solidFill>
                  <a:srgbClr val="504C49"/>
                </a:solidFill>
                <a:latin typeface="Source Serif Pro" pitchFamily="34" charset="0"/>
                <a:ea typeface="Source Serif Pro" pitchFamily="34" charset="-122"/>
                <a:cs typeface="Source Serif Pro" pitchFamily="34" charset="-120"/>
              </a:rPr>
              <a:t> qua </a:t>
            </a:r>
            <a:r>
              <a:rPr lang="en-US" sz="1750" dirty="0" err="1">
                <a:solidFill>
                  <a:srgbClr val="504C49"/>
                </a:solidFill>
                <a:latin typeface="Source Serif Pro" pitchFamily="34" charset="0"/>
                <a:ea typeface="Source Serif Pro" pitchFamily="34" charset="-122"/>
                <a:cs typeface="Source Serif Pro" pitchFamily="34" charset="-120"/>
              </a:rPr>
              <a:t>các</a:t>
            </a:r>
            <a:r>
              <a:rPr lang="en-US" sz="1750" dirty="0">
                <a:solidFill>
                  <a:srgbClr val="504C49"/>
                </a:solidFill>
                <a:latin typeface="Source Serif Pro" pitchFamily="34" charset="0"/>
                <a:ea typeface="Source Serif Pro" pitchFamily="34" charset="-122"/>
                <a:cs typeface="Source Serif Pro" pitchFamily="34" charset="-120"/>
              </a:rPr>
              <a:t> </a:t>
            </a:r>
            <a:r>
              <a:rPr lang="en-US" sz="1750" dirty="0" err="1">
                <a:solidFill>
                  <a:srgbClr val="504C49"/>
                </a:solidFill>
                <a:latin typeface="Source Serif Pro" pitchFamily="34" charset="0"/>
                <a:ea typeface="Source Serif Pro" pitchFamily="34" charset="-122"/>
                <a:cs typeface="Source Serif Pro" pitchFamily="34" charset="-120"/>
              </a:rPr>
              <a:t>nền</a:t>
            </a:r>
            <a:r>
              <a:rPr lang="en-US" sz="1750" dirty="0">
                <a:solidFill>
                  <a:srgbClr val="504C49"/>
                </a:solidFill>
                <a:latin typeface="Source Serif Pro" pitchFamily="34" charset="0"/>
                <a:ea typeface="Source Serif Pro" pitchFamily="34" charset="-122"/>
                <a:cs typeface="Source Serif Pro" pitchFamily="34" charset="-120"/>
              </a:rPr>
              <a:t> </a:t>
            </a:r>
            <a:r>
              <a:rPr lang="en-US" sz="1750" dirty="0" err="1">
                <a:solidFill>
                  <a:srgbClr val="504C49"/>
                </a:solidFill>
                <a:latin typeface="Source Serif Pro" pitchFamily="34" charset="0"/>
                <a:ea typeface="Source Serif Pro" pitchFamily="34" charset="-122"/>
                <a:cs typeface="Source Serif Pro" pitchFamily="34" charset="-120"/>
              </a:rPr>
              <a:t>tảng</a:t>
            </a:r>
            <a:r>
              <a:rPr lang="en-US" sz="1750" dirty="0">
                <a:solidFill>
                  <a:srgbClr val="504C49"/>
                </a:solidFill>
                <a:latin typeface="Source Serif Pro" pitchFamily="34" charset="0"/>
                <a:ea typeface="Source Serif Pro" pitchFamily="34" charset="-122"/>
                <a:cs typeface="Source Serif Pro" pitchFamily="34" charset="-120"/>
              </a:rPr>
              <a:t> </a:t>
            </a:r>
            <a:r>
              <a:rPr lang="en-US" sz="1750" dirty="0" err="1">
                <a:solidFill>
                  <a:srgbClr val="504C49"/>
                </a:solidFill>
                <a:latin typeface="Source Serif Pro" pitchFamily="34" charset="0"/>
                <a:ea typeface="Source Serif Pro" pitchFamily="34" charset="-122"/>
                <a:cs typeface="Source Serif Pro" pitchFamily="34" charset="-120"/>
              </a:rPr>
              <a:t>trực</a:t>
            </a:r>
            <a:r>
              <a:rPr lang="en-US" sz="1750" dirty="0">
                <a:solidFill>
                  <a:srgbClr val="504C49"/>
                </a:solidFill>
                <a:latin typeface="Source Serif Pro" pitchFamily="34" charset="0"/>
                <a:ea typeface="Source Serif Pro" pitchFamily="34" charset="-122"/>
                <a:cs typeface="Source Serif Pro" pitchFamily="34" charset="-120"/>
              </a:rPr>
              <a:t> </a:t>
            </a:r>
            <a:r>
              <a:rPr lang="en-US" sz="1750" dirty="0" err="1">
                <a:solidFill>
                  <a:srgbClr val="504C49"/>
                </a:solidFill>
                <a:latin typeface="Source Serif Pro" pitchFamily="34" charset="0"/>
                <a:ea typeface="Source Serif Pro" pitchFamily="34" charset="-122"/>
                <a:cs typeface="Source Serif Pro" pitchFamily="34" charset="-120"/>
              </a:rPr>
              <a:t>tuyến</a:t>
            </a:r>
            <a:r>
              <a:rPr lang="en-US" sz="1750" dirty="0">
                <a:solidFill>
                  <a:srgbClr val="504C49"/>
                </a:solidFill>
                <a:latin typeface="Source Serif Pro" pitchFamily="34" charset="0"/>
                <a:ea typeface="Source Serif Pro" pitchFamily="34" charset="-122"/>
                <a:cs typeface="Source Serif Pro" pitchFamily="34" charset="-120"/>
              </a:rPr>
              <a:t> </a:t>
            </a:r>
            <a:r>
              <a:rPr lang="en-US" sz="1750" dirty="0" err="1">
                <a:solidFill>
                  <a:srgbClr val="504C49"/>
                </a:solidFill>
                <a:latin typeface="Source Serif Pro" pitchFamily="34" charset="0"/>
                <a:ea typeface="Source Serif Pro" pitchFamily="34" charset="-122"/>
                <a:cs typeface="Source Serif Pro" pitchFamily="34" charset="-120"/>
              </a:rPr>
              <a:t>đã</a:t>
            </a:r>
            <a:r>
              <a:rPr lang="en-US" sz="1750" dirty="0">
                <a:solidFill>
                  <a:srgbClr val="504C49"/>
                </a:solidFill>
                <a:latin typeface="Source Serif Pro" pitchFamily="34" charset="0"/>
                <a:ea typeface="Source Serif Pro" pitchFamily="34" charset="-122"/>
                <a:cs typeface="Source Serif Pro" pitchFamily="34" charset="-120"/>
              </a:rPr>
              <a:t> </a:t>
            </a:r>
            <a:r>
              <a:rPr lang="en-US" sz="1750" dirty="0" err="1">
                <a:solidFill>
                  <a:srgbClr val="504C49"/>
                </a:solidFill>
                <a:latin typeface="Source Serif Pro" pitchFamily="34" charset="0"/>
                <a:ea typeface="Source Serif Pro" pitchFamily="34" charset="-122"/>
                <a:cs typeface="Source Serif Pro" pitchFamily="34" charset="-120"/>
              </a:rPr>
              <a:t>trở</a:t>
            </a:r>
            <a:r>
              <a:rPr lang="en-US" sz="1750" dirty="0">
                <a:solidFill>
                  <a:srgbClr val="504C49"/>
                </a:solidFill>
                <a:latin typeface="Source Serif Pro" pitchFamily="34" charset="0"/>
                <a:ea typeface="Source Serif Pro" pitchFamily="34" charset="-122"/>
                <a:cs typeface="Source Serif Pro" pitchFamily="34" charset="-120"/>
              </a:rPr>
              <a:t> </a:t>
            </a:r>
            <a:r>
              <a:rPr lang="en-US" sz="1750" dirty="0" err="1">
                <a:solidFill>
                  <a:srgbClr val="504C49"/>
                </a:solidFill>
                <a:latin typeface="Source Serif Pro" pitchFamily="34" charset="0"/>
                <a:ea typeface="Source Serif Pro" pitchFamily="34" charset="-122"/>
                <a:cs typeface="Source Serif Pro" pitchFamily="34" charset="-120"/>
              </a:rPr>
              <a:t>thành</a:t>
            </a:r>
            <a:r>
              <a:rPr lang="en-US" sz="1750" dirty="0">
                <a:solidFill>
                  <a:srgbClr val="504C49"/>
                </a:solidFill>
                <a:latin typeface="Source Serif Pro" pitchFamily="34" charset="0"/>
                <a:ea typeface="Source Serif Pro" pitchFamily="34" charset="-122"/>
                <a:cs typeface="Source Serif Pro" pitchFamily="34" charset="-120"/>
              </a:rPr>
              <a:t> </a:t>
            </a:r>
            <a:r>
              <a:rPr lang="en-US" sz="1750" dirty="0" err="1">
                <a:solidFill>
                  <a:srgbClr val="504C49"/>
                </a:solidFill>
                <a:latin typeface="Source Serif Pro" pitchFamily="34" charset="0"/>
                <a:ea typeface="Source Serif Pro" pitchFamily="34" charset="-122"/>
                <a:cs typeface="Source Serif Pro" pitchFamily="34" charset="-120"/>
              </a:rPr>
              <a:t>một</a:t>
            </a:r>
            <a:r>
              <a:rPr lang="en-US" sz="1750" dirty="0">
                <a:solidFill>
                  <a:srgbClr val="504C49"/>
                </a:solidFill>
                <a:latin typeface="Source Serif Pro" pitchFamily="34" charset="0"/>
                <a:ea typeface="Source Serif Pro" pitchFamily="34" charset="-122"/>
                <a:cs typeface="Source Serif Pro" pitchFamily="34" charset="-120"/>
              </a:rPr>
              <a:t> </a:t>
            </a:r>
            <a:r>
              <a:rPr lang="en-US" sz="1750" dirty="0" err="1">
                <a:solidFill>
                  <a:srgbClr val="504C49"/>
                </a:solidFill>
                <a:latin typeface="Source Serif Pro" pitchFamily="34" charset="0"/>
                <a:ea typeface="Source Serif Pro" pitchFamily="34" charset="-122"/>
                <a:cs typeface="Source Serif Pro" pitchFamily="34" charset="-120"/>
              </a:rPr>
              <a:t>phần</a:t>
            </a:r>
            <a:r>
              <a:rPr lang="en-US" sz="1750" dirty="0">
                <a:solidFill>
                  <a:srgbClr val="504C49"/>
                </a:solidFill>
                <a:latin typeface="Source Serif Pro" pitchFamily="34" charset="0"/>
                <a:ea typeface="Source Serif Pro" pitchFamily="34" charset="-122"/>
                <a:cs typeface="Source Serif Pro" pitchFamily="34" charset="-120"/>
              </a:rPr>
              <a:t> </a:t>
            </a:r>
            <a:r>
              <a:rPr lang="en-US" sz="1750" dirty="0" err="1">
                <a:solidFill>
                  <a:srgbClr val="504C49"/>
                </a:solidFill>
                <a:latin typeface="Source Serif Pro" pitchFamily="34" charset="0"/>
                <a:ea typeface="Source Serif Pro" pitchFamily="34" charset="-122"/>
                <a:cs typeface="Source Serif Pro" pitchFamily="34" charset="-120"/>
              </a:rPr>
              <a:t>thiết</a:t>
            </a:r>
            <a:r>
              <a:rPr lang="en-US" sz="1750" dirty="0">
                <a:solidFill>
                  <a:srgbClr val="504C49"/>
                </a:solidFill>
                <a:latin typeface="Source Serif Pro" pitchFamily="34" charset="0"/>
                <a:ea typeface="Source Serif Pro" pitchFamily="34" charset="-122"/>
                <a:cs typeface="Source Serif Pro" pitchFamily="34" charset="-120"/>
              </a:rPr>
              <a:t> </a:t>
            </a:r>
            <a:r>
              <a:rPr lang="en-US" sz="1750" dirty="0" err="1">
                <a:solidFill>
                  <a:srgbClr val="504C49"/>
                </a:solidFill>
                <a:latin typeface="Source Serif Pro" pitchFamily="34" charset="0"/>
                <a:ea typeface="Source Serif Pro" pitchFamily="34" charset="-122"/>
                <a:cs typeface="Source Serif Pro" pitchFamily="34" charset="-120"/>
              </a:rPr>
              <a:t>yếu</a:t>
            </a:r>
            <a:r>
              <a:rPr lang="en-US" sz="1750" dirty="0">
                <a:solidFill>
                  <a:srgbClr val="504C49"/>
                </a:solidFill>
                <a:latin typeface="Source Serif Pro" pitchFamily="34" charset="0"/>
                <a:ea typeface="Source Serif Pro" pitchFamily="34" charset="-122"/>
                <a:cs typeface="Source Serif Pro" pitchFamily="34" charset="-120"/>
              </a:rPr>
              <a:t>.</a:t>
            </a:r>
            <a:endParaRPr lang="en-US" sz="1750" dirty="0"/>
          </a:p>
        </p:txBody>
      </p:sp>
      <p:sp>
        <p:nvSpPr>
          <p:cNvPr id="9" name="Text 3">
            <a:extLst>
              <a:ext uri="{FF2B5EF4-FFF2-40B4-BE49-F238E27FC236}">
                <a16:creationId xmlns:a16="http://schemas.microsoft.com/office/drawing/2014/main" id="{588EB02A-3238-A315-06ED-F8A1FDDBCEB9}"/>
              </a:ext>
            </a:extLst>
          </p:cNvPr>
          <p:cNvSpPr/>
          <p:nvPr/>
        </p:nvSpPr>
        <p:spPr>
          <a:xfrm>
            <a:off x="1141031" y="3307885"/>
            <a:ext cx="2788801" cy="348496"/>
          </a:xfrm>
          <a:prstGeom prst="rect">
            <a:avLst/>
          </a:prstGeom>
          <a:noFill/>
          <a:ln/>
        </p:spPr>
        <p:txBody>
          <a:bodyPr wrap="none" lIns="0" tIns="0" rIns="0" bIns="0" rtlCol="0" anchor="t"/>
          <a:lstStyle/>
          <a:p>
            <a:pPr marL="0" indent="0">
              <a:lnSpc>
                <a:spcPts val="2700"/>
              </a:lnSpc>
              <a:buNone/>
            </a:pPr>
            <a:r>
              <a:rPr lang="en-US" sz="2150" dirty="0">
                <a:solidFill>
                  <a:srgbClr val="504C49"/>
                </a:solidFill>
                <a:latin typeface="Platypi Medium" pitchFamily="34" charset="0"/>
                <a:cs typeface="Platypi Medium" pitchFamily="34" charset="-120"/>
              </a:rPr>
              <a:t>Thao </a:t>
            </a:r>
            <a:r>
              <a:rPr lang="en-US" sz="2150" dirty="0" err="1">
                <a:solidFill>
                  <a:srgbClr val="504C49"/>
                </a:solidFill>
                <a:latin typeface="Platypi Medium" pitchFamily="34" charset="0"/>
                <a:cs typeface="Platypi Medium" pitchFamily="34" charset="-120"/>
              </a:rPr>
              <a:t>tác</a:t>
            </a:r>
            <a:r>
              <a:rPr lang="en-US" sz="2150" dirty="0">
                <a:solidFill>
                  <a:srgbClr val="504C49"/>
                </a:solidFill>
                <a:latin typeface="Platypi Medium" pitchFamily="34" charset="0"/>
                <a:cs typeface="Platypi Medium" pitchFamily="34" charset="-120"/>
              </a:rPr>
              <a:t> </a:t>
            </a:r>
            <a:r>
              <a:rPr lang="en-US" sz="2150" dirty="0" err="1">
                <a:solidFill>
                  <a:srgbClr val="504C49"/>
                </a:solidFill>
                <a:latin typeface="Platypi Medium" pitchFamily="34" charset="0"/>
                <a:cs typeface="Platypi Medium" pitchFamily="34" charset="-120"/>
              </a:rPr>
              <a:t>phức</a:t>
            </a:r>
            <a:r>
              <a:rPr lang="en-US" sz="2150" dirty="0">
                <a:solidFill>
                  <a:srgbClr val="504C49"/>
                </a:solidFill>
                <a:latin typeface="Platypi Medium" pitchFamily="34" charset="0"/>
                <a:cs typeface="Platypi Medium" pitchFamily="34" charset="-120"/>
              </a:rPr>
              <a:t> </a:t>
            </a:r>
            <a:r>
              <a:rPr lang="en-US" sz="2150" dirty="0" err="1">
                <a:solidFill>
                  <a:srgbClr val="504C49"/>
                </a:solidFill>
                <a:latin typeface="Platypi Medium" pitchFamily="34" charset="0"/>
                <a:cs typeface="Platypi Medium" pitchFamily="34" charset="-120"/>
              </a:rPr>
              <a:t>tạp</a:t>
            </a:r>
            <a:endParaRPr lang="en-US" sz="2150" dirty="0"/>
          </a:p>
        </p:txBody>
      </p:sp>
      <p:sp>
        <p:nvSpPr>
          <p:cNvPr id="10" name="Text 4">
            <a:extLst>
              <a:ext uri="{FF2B5EF4-FFF2-40B4-BE49-F238E27FC236}">
                <a16:creationId xmlns:a16="http://schemas.microsoft.com/office/drawing/2014/main" id="{3AC05E2E-F768-1D17-5E8A-E57CCCA23E95}"/>
              </a:ext>
            </a:extLst>
          </p:cNvPr>
          <p:cNvSpPr/>
          <p:nvPr/>
        </p:nvSpPr>
        <p:spPr>
          <a:xfrm>
            <a:off x="1141030" y="3790207"/>
            <a:ext cx="7354787" cy="348496"/>
          </a:xfrm>
          <a:prstGeom prst="rect">
            <a:avLst/>
          </a:prstGeom>
          <a:noFill/>
          <a:ln/>
        </p:spPr>
        <p:txBody>
          <a:bodyPr wrap="square" lIns="0" tIns="0" rIns="0" bIns="0" rtlCol="0" anchor="t"/>
          <a:lstStyle/>
          <a:p>
            <a:pPr marL="0" indent="0">
              <a:lnSpc>
                <a:spcPts val="2800"/>
              </a:lnSpc>
              <a:buNone/>
            </a:pPr>
            <a:r>
              <a:rPr lang="en-US" sz="1750" dirty="0" err="1">
                <a:solidFill>
                  <a:srgbClr val="504C49"/>
                </a:solidFill>
                <a:latin typeface="Source Serif Pro" pitchFamily="34" charset="0"/>
                <a:ea typeface="Source Serif Pro" pitchFamily="34" charset="-122"/>
                <a:cs typeface="Source Serif Pro" pitchFamily="34" charset="-120"/>
              </a:rPr>
              <a:t>Việc</a:t>
            </a:r>
            <a:r>
              <a:rPr lang="en-US" sz="1750" dirty="0">
                <a:solidFill>
                  <a:srgbClr val="504C49"/>
                </a:solidFill>
                <a:latin typeface="Source Serif Pro" pitchFamily="34" charset="0"/>
                <a:ea typeface="Source Serif Pro" pitchFamily="34" charset="-122"/>
                <a:cs typeface="Source Serif Pro" pitchFamily="34" charset="-120"/>
              </a:rPr>
              <a:t> </a:t>
            </a:r>
            <a:r>
              <a:rPr lang="en-US" sz="1750" dirty="0" err="1">
                <a:solidFill>
                  <a:srgbClr val="504C49"/>
                </a:solidFill>
                <a:latin typeface="Source Serif Pro" pitchFamily="34" charset="0"/>
                <a:ea typeface="Source Serif Pro" pitchFamily="34" charset="-122"/>
                <a:cs typeface="Source Serif Pro" pitchFamily="34" charset="-120"/>
              </a:rPr>
              <a:t>quản</a:t>
            </a:r>
            <a:r>
              <a:rPr lang="en-US" sz="1750" dirty="0">
                <a:solidFill>
                  <a:srgbClr val="504C49"/>
                </a:solidFill>
                <a:latin typeface="Source Serif Pro" pitchFamily="34" charset="0"/>
                <a:ea typeface="Source Serif Pro" pitchFamily="34" charset="-122"/>
                <a:cs typeface="Source Serif Pro" pitchFamily="34" charset="-120"/>
              </a:rPr>
              <a:t> </a:t>
            </a:r>
            <a:r>
              <a:rPr lang="en-US" sz="1750" dirty="0" err="1">
                <a:solidFill>
                  <a:srgbClr val="504C49"/>
                </a:solidFill>
                <a:latin typeface="Source Serif Pro" pitchFamily="34" charset="0"/>
                <a:ea typeface="Source Serif Pro" pitchFamily="34" charset="-122"/>
                <a:cs typeface="Source Serif Pro" pitchFamily="34" charset="-120"/>
              </a:rPr>
              <a:t>lý</a:t>
            </a:r>
            <a:r>
              <a:rPr lang="en-US" sz="1750" dirty="0">
                <a:solidFill>
                  <a:srgbClr val="504C49"/>
                </a:solidFill>
                <a:latin typeface="Source Serif Pro" pitchFamily="34" charset="0"/>
                <a:ea typeface="Source Serif Pro" pitchFamily="34" charset="-122"/>
                <a:cs typeface="Source Serif Pro" pitchFamily="34" charset="-120"/>
              </a:rPr>
              <a:t> </a:t>
            </a:r>
            <a:r>
              <a:rPr lang="en-US" sz="1750" dirty="0" err="1">
                <a:solidFill>
                  <a:srgbClr val="504C49"/>
                </a:solidFill>
                <a:latin typeface="Source Serif Pro" pitchFamily="34" charset="0"/>
                <a:ea typeface="Source Serif Pro" pitchFamily="34" charset="-122"/>
                <a:cs typeface="Source Serif Pro" pitchFamily="34" charset="-120"/>
              </a:rPr>
              <a:t>và</a:t>
            </a:r>
            <a:r>
              <a:rPr lang="en-US" sz="1750" dirty="0">
                <a:solidFill>
                  <a:srgbClr val="504C49"/>
                </a:solidFill>
                <a:latin typeface="Source Serif Pro" pitchFamily="34" charset="0"/>
                <a:ea typeface="Source Serif Pro" pitchFamily="34" charset="-122"/>
                <a:cs typeface="Source Serif Pro" pitchFamily="34" charset="-120"/>
              </a:rPr>
              <a:t> </a:t>
            </a:r>
            <a:r>
              <a:rPr lang="en-US" sz="1750" dirty="0" err="1">
                <a:solidFill>
                  <a:srgbClr val="504C49"/>
                </a:solidFill>
                <a:latin typeface="Source Serif Pro" pitchFamily="34" charset="0"/>
                <a:ea typeface="Source Serif Pro" pitchFamily="34" charset="-122"/>
                <a:cs typeface="Source Serif Pro" pitchFamily="34" charset="-120"/>
              </a:rPr>
              <a:t>sắp</a:t>
            </a:r>
            <a:r>
              <a:rPr lang="en-US" sz="1750" dirty="0">
                <a:solidFill>
                  <a:srgbClr val="504C49"/>
                </a:solidFill>
                <a:latin typeface="Source Serif Pro" pitchFamily="34" charset="0"/>
                <a:ea typeface="Source Serif Pro" pitchFamily="34" charset="-122"/>
                <a:cs typeface="Source Serif Pro" pitchFamily="34" charset="-120"/>
              </a:rPr>
              <a:t> </a:t>
            </a:r>
            <a:r>
              <a:rPr lang="en-US" sz="1750" dirty="0" err="1">
                <a:solidFill>
                  <a:srgbClr val="504C49"/>
                </a:solidFill>
                <a:latin typeface="Source Serif Pro" pitchFamily="34" charset="0"/>
                <a:ea typeface="Source Serif Pro" pitchFamily="34" charset="-122"/>
                <a:cs typeface="Source Serif Pro" pitchFamily="34" charset="-120"/>
              </a:rPr>
              <a:t>lịch</a:t>
            </a:r>
            <a:r>
              <a:rPr lang="en-US" sz="1750" dirty="0">
                <a:solidFill>
                  <a:srgbClr val="504C49"/>
                </a:solidFill>
                <a:latin typeface="Source Serif Pro" pitchFamily="34" charset="0"/>
                <a:ea typeface="Source Serif Pro" pitchFamily="34" charset="-122"/>
                <a:cs typeface="Source Serif Pro" pitchFamily="34" charset="-120"/>
              </a:rPr>
              <a:t> </a:t>
            </a:r>
            <a:r>
              <a:rPr lang="en-US" sz="1750" dirty="0" err="1">
                <a:solidFill>
                  <a:srgbClr val="504C49"/>
                </a:solidFill>
                <a:latin typeface="Source Serif Pro" pitchFamily="34" charset="0"/>
                <a:ea typeface="Source Serif Pro" pitchFamily="34" charset="-122"/>
                <a:cs typeface="Source Serif Pro" pitchFamily="34" charset="-120"/>
              </a:rPr>
              <a:t>các</a:t>
            </a:r>
            <a:r>
              <a:rPr lang="en-US" sz="1750" dirty="0">
                <a:solidFill>
                  <a:srgbClr val="504C49"/>
                </a:solidFill>
                <a:latin typeface="Source Serif Pro" pitchFamily="34" charset="0"/>
                <a:ea typeface="Source Serif Pro" pitchFamily="34" charset="-122"/>
                <a:cs typeface="Source Serif Pro" pitchFamily="34" charset="-120"/>
              </a:rPr>
              <a:t> </a:t>
            </a:r>
            <a:r>
              <a:rPr lang="en-US" sz="1750" dirty="0" err="1">
                <a:solidFill>
                  <a:srgbClr val="504C49"/>
                </a:solidFill>
                <a:latin typeface="Source Serif Pro" pitchFamily="34" charset="0"/>
                <a:ea typeface="Source Serif Pro" pitchFamily="34" charset="-122"/>
                <a:cs typeface="Source Serif Pro" pitchFamily="34" charset="-120"/>
              </a:rPr>
              <a:t>bộ</a:t>
            </a:r>
            <a:r>
              <a:rPr lang="en-US" sz="1750" dirty="0">
                <a:solidFill>
                  <a:srgbClr val="504C49"/>
                </a:solidFill>
                <a:latin typeface="Source Serif Pro" pitchFamily="34" charset="0"/>
                <a:ea typeface="Source Serif Pro" pitchFamily="34" charset="-122"/>
                <a:cs typeface="Source Serif Pro" pitchFamily="34" charset="-120"/>
              </a:rPr>
              <a:t> </a:t>
            </a:r>
            <a:r>
              <a:rPr lang="en-US" sz="1750" dirty="0" err="1">
                <a:solidFill>
                  <a:srgbClr val="504C49"/>
                </a:solidFill>
                <a:latin typeface="Source Serif Pro" pitchFamily="34" charset="0"/>
                <a:ea typeface="Source Serif Pro" pitchFamily="34" charset="-122"/>
                <a:cs typeface="Source Serif Pro" pitchFamily="34" charset="-120"/>
              </a:rPr>
              <a:t>phim</a:t>
            </a:r>
            <a:r>
              <a:rPr lang="en-US" sz="1750" dirty="0">
                <a:solidFill>
                  <a:srgbClr val="504C49"/>
                </a:solidFill>
                <a:latin typeface="Source Serif Pro" pitchFamily="34" charset="0"/>
                <a:ea typeface="Source Serif Pro" pitchFamily="34" charset="-122"/>
                <a:cs typeface="Source Serif Pro" pitchFamily="34" charset="-120"/>
              </a:rPr>
              <a:t> </a:t>
            </a:r>
            <a:r>
              <a:rPr lang="en-US" sz="1750" dirty="0" err="1">
                <a:solidFill>
                  <a:srgbClr val="504C49"/>
                </a:solidFill>
                <a:latin typeface="Source Serif Pro" pitchFamily="34" charset="0"/>
                <a:ea typeface="Source Serif Pro" pitchFamily="34" charset="-122"/>
                <a:cs typeface="Source Serif Pro" pitchFamily="34" charset="-120"/>
              </a:rPr>
              <a:t>là</a:t>
            </a:r>
            <a:r>
              <a:rPr lang="en-US" sz="1750" dirty="0">
                <a:solidFill>
                  <a:srgbClr val="504C49"/>
                </a:solidFill>
                <a:latin typeface="Source Serif Pro" pitchFamily="34" charset="0"/>
                <a:ea typeface="Source Serif Pro" pitchFamily="34" charset="-122"/>
                <a:cs typeface="Source Serif Pro" pitchFamily="34" charset="-120"/>
              </a:rPr>
              <a:t> </a:t>
            </a:r>
            <a:r>
              <a:rPr lang="en-US" sz="1750" dirty="0" err="1">
                <a:solidFill>
                  <a:srgbClr val="504C49"/>
                </a:solidFill>
                <a:latin typeface="Source Serif Pro" pitchFamily="34" charset="0"/>
                <a:ea typeface="Source Serif Pro" pitchFamily="34" charset="-122"/>
                <a:cs typeface="Source Serif Pro" pitchFamily="34" charset="-120"/>
              </a:rPr>
              <a:t>một</a:t>
            </a:r>
            <a:r>
              <a:rPr lang="en-US" sz="1750" dirty="0">
                <a:solidFill>
                  <a:srgbClr val="504C49"/>
                </a:solidFill>
                <a:latin typeface="Source Serif Pro" pitchFamily="34" charset="0"/>
                <a:ea typeface="Source Serif Pro" pitchFamily="34" charset="-122"/>
                <a:cs typeface="Source Serif Pro" pitchFamily="34" charset="-120"/>
              </a:rPr>
              <a:t> </a:t>
            </a:r>
            <a:r>
              <a:rPr lang="en-US" sz="1750" dirty="0" err="1">
                <a:solidFill>
                  <a:srgbClr val="504C49"/>
                </a:solidFill>
                <a:latin typeface="Source Serif Pro" pitchFamily="34" charset="0"/>
                <a:ea typeface="Source Serif Pro" pitchFamily="34" charset="-122"/>
                <a:cs typeface="Source Serif Pro" pitchFamily="34" charset="-120"/>
              </a:rPr>
              <a:t>công</a:t>
            </a:r>
            <a:r>
              <a:rPr lang="en-US" sz="1750" dirty="0">
                <a:solidFill>
                  <a:srgbClr val="504C49"/>
                </a:solidFill>
                <a:latin typeface="Source Serif Pro" pitchFamily="34" charset="0"/>
                <a:ea typeface="Source Serif Pro" pitchFamily="34" charset="-122"/>
                <a:cs typeface="Source Serif Pro" pitchFamily="34" charset="-120"/>
              </a:rPr>
              <a:t> </a:t>
            </a:r>
            <a:r>
              <a:rPr lang="en-US" sz="1750" dirty="0" err="1">
                <a:solidFill>
                  <a:srgbClr val="504C49"/>
                </a:solidFill>
                <a:latin typeface="Source Serif Pro" pitchFamily="34" charset="0"/>
                <a:ea typeface="Source Serif Pro" pitchFamily="34" charset="-122"/>
                <a:cs typeface="Source Serif Pro" pitchFamily="34" charset="-120"/>
              </a:rPr>
              <a:t>việc</a:t>
            </a:r>
            <a:r>
              <a:rPr lang="en-US" sz="1750" dirty="0">
                <a:solidFill>
                  <a:srgbClr val="504C49"/>
                </a:solidFill>
                <a:latin typeface="Source Serif Pro" pitchFamily="34" charset="0"/>
                <a:ea typeface="Source Serif Pro" pitchFamily="34" charset="-122"/>
                <a:cs typeface="Source Serif Pro" pitchFamily="34" charset="-120"/>
              </a:rPr>
              <a:t> </a:t>
            </a:r>
            <a:r>
              <a:rPr lang="en-US" sz="1750" dirty="0" err="1">
                <a:solidFill>
                  <a:srgbClr val="504C49"/>
                </a:solidFill>
                <a:latin typeface="Source Serif Pro" pitchFamily="34" charset="0"/>
                <a:ea typeface="Source Serif Pro" pitchFamily="34" charset="-122"/>
                <a:cs typeface="Source Serif Pro" pitchFamily="34" charset="-120"/>
              </a:rPr>
              <a:t>khó</a:t>
            </a:r>
            <a:r>
              <a:rPr lang="en-US" sz="1750" dirty="0">
                <a:solidFill>
                  <a:srgbClr val="504C49"/>
                </a:solidFill>
                <a:latin typeface="Source Serif Pro" pitchFamily="34" charset="0"/>
                <a:ea typeface="Source Serif Pro" pitchFamily="34" charset="-122"/>
                <a:cs typeface="Source Serif Pro" pitchFamily="34" charset="-120"/>
              </a:rPr>
              <a:t> </a:t>
            </a:r>
            <a:r>
              <a:rPr lang="en-US" sz="1750" dirty="0" err="1">
                <a:solidFill>
                  <a:srgbClr val="504C49"/>
                </a:solidFill>
                <a:latin typeface="Source Serif Pro" pitchFamily="34" charset="0"/>
                <a:ea typeface="Source Serif Pro" pitchFamily="34" charset="-122"/>
                <a:cs typeface="Source Serif Pro" pitchFamily="34" charset="-120"/>
              </a:rPr>
              <a:t>khăn</a:t>
            </a:r>
            <a:endParaRPr lang="en-US" sz="1750" dirty="0"/>
          </a:p>
        </p:txBody>
      </p:sp>
      <p:sp>
        <p:nvSpPr>
          <p:cNvPr id="11" name="Text 3">
            <a:extLst>
              <a:ext uri="{FF2B5EF4-FFF2-40B4-BE49-F238E27FC236}">
                <a16:creationId xmlns:a16="http://schemas.microsoft.com/office/drawing/2014/main" id="{D69DB5BF-DB7F-A8B1-4831-62F27079DD0B}"/>
              </a:ext>
            </a:extLst>
          </p:cNvPr>
          <p:cNvSpPr/>
          <p:nvPr/>
        </p:nvSpPr>
        <p:spPr>
          <a:xfrm>
            <a:off x="1141030" y="4509792"/>
            <a:ext cx="4600013" cy="348496"/>
          </a:xfrm>
          <a:prstGeom prst="rect">
            <a:avLst/>
          </a:prstGeom>
          <a:noFill/>
          <a:ln/>
        </p:spPr>
        <p:txBody>
          <a:bodyPr wrap="none" lIns="0" tIns="0" rIns="0" bIns="0" rtlCol="0" anchor="t"/>
          <a:lstStyle/>
          <a:p>
            <a:pPr marL="0" indent="0">
              <a:lnSpc>
                <a:spcPts val="2700"/>
              </a:lnSpc>
              <a:buNone/>
            </a:pPr>
            <a:r>
              <a:rPr lang="en-US" sz="2150" dirty="0" err="1">
                <a:solidFill>
                  <a:srgbClr val="504C49"/>
                </a:solidFill>
                <a:latin typeface="Platypi Medium" pitchFamily="34" charset="0"/>
                <a:cs typeface="Platypi Medium" pitchFamily="34" charset="-120"/>
              </a:rPr>
              <a:t>Trải</a:t>
            </a:r>
            <a:r>
              <a:rPr lang="en-US" sz="2150" dirty="0">
                <a:solidFill>
                  <a:srgbClr val="504C49"/>
                </a:solidFill>
                <a:latin typeface="Platypi Medium" pitchFamily="34" charset="0"/>
                <a:cs typeface="Platypi Medium" pitchFamily="34" charset="-120"/>
              </a:rPr>
              <a:t> </a:t>
            </a:r>
            <a:r>
              <a:rPr lang="en-US" sz="2150" dirty="0" err="1">
                <a:solidFill>
                  <a:srgbClr val="504C49"/>
                </a:solidFill>
                <a:latin typeface="Platypi Medium" pitchFamily="34" charset="0"/>
                <a:cs typeface="Platypi Medium" pitchFamily="34" charset="-120"/>
              </a:rPr>
              <a:t>nghiệm</a:t>
            </a:r>
            <a:r>
              <a:rPr lang="en-US" sz="2150" dirty="0">
                <a:solidFill>
                  <a:srgbClr val="504C49"/>
                </a:solidFill>
                <a:latin typeface="Platypi Medium" pitchFamily="34" charset="0"/>
                <a:cs typeface="Platypi Medium" pitchFamily="34" charset="-120"/>
              </a:rPr>
              <a:t> </a:t>
            </a:r>
            <a:r>
              <a:rPr lang="en-US" sz="2150" dirty="0" err="1">
                <a:solidFill>
                  <a:srgbClr val="504C49"/>
                </a:solidFill>
                <a:latin typeface="Platypi Medium" pitchFamily="34" charset="0"/>
                <a:cs typeface="Platypi Medium" pitchFamily="34" charset="-120"/>
              </a:rPr>
              <a:t>người</a:t>
            </a:r>
            <a:r>
              <a:rPr lang="en-US" sz="2150" dirty="0">
                <a:solidFill>
                  <a:srgbClr val="504C49"/>
                </a:solidFill>
                <a:latin typeface="Platypi Medium" pitchFamily="34" charset="0"/>
                <a:cs typeface="Platypi Medium" pitchFamily="34" charset="-120"/>
              </a:rPr>
              <a:t> </a:t>
            </a:r>
            <a:r>
              <a:rPr lang="en-US" sz="2150" dirty="0" err="1">
                <a:solidFill>
                  <a:srgbClr val="504C49"/>
                </a:solidFill>
                <a:latin typeface="Platypi Medium" pitchFamily="34" charset="0"/>
                <a:cs typeface="Platypi Medium" pitchFamily="34" charset="-120"/>
              </a:rPr>
              <a:t>dùng</a:t>
            </a:r>
            <a:r>
              <a:rPr lang="en-US" sz="2150" dirty="0">
                <a:solidFill>
                  <a:srgbClr val="504C49"/>
                </a:solidFill>
                <a:latin typeface="Platypi Medium" pitchFamily="34" charset="0"/>
                <a:cs typeface="Platypi Medium" pitchFamily="34" charset="-120"/>
              </a:rPr>
              <a:t> </a:t>
            </a:r>
            <a:r>
              <a:rPr lang="en-US" sz="2150" dirty="0" err="1">
                <a:solidFill>
                  <a:srgbClr val="504C49"/>
                </a:solidFill>
                <a:latin typeface="Platypi Medium" pitchFamily="34" charset="0"/>
                <a:cs typeface="Platypi Medium" pitchFamily="34" charset="-120"/>
              </a:rPr>
              <a:t>chưa</a:t>
            </a:r>
            <a:r>
              <a:rPr lang="en-US" sz="2150" dirty="0">
                <a:solidFill>
                  <a:srgbClr val="504C49"/>
                </a:solidFill>
                <a:latin typeface="Platypi Medium" pitchFamily="34" charset="0"/>
                <a:cs typeface="Platypi Medium" pitchFamily="34" charset="-120"/>
              </a:rPr>
              <a:t> </a:t>
            </a:r>
            <a:r>
              <a:rPr lang="en-US" sz="2150" dirty="0" err="1">
                <a:solidFill>
                  <a:srgbClr val="504C49"/>
                </a:solidFill>
                <a:latin typeface="Platypi Medium" pitchFamily="34" charset="0"/>
                <a:cs typeface="Platypi Medium" pitchFamily="34" charset="-120"/>
              </a:rPr>
              <a:t>tốt</a:t>
            </a:r>
            <a:endParaRPr lang="en-US" sz="2150" dirty="0"/>
          </a:p>
        </p:txBody>
      </p:sp>
      <p:sp>
        <p:nvSpPr>
          <p:cNvPr id="12" name="Text 4">
            <a:extLst>
              <a:ext uri="{FF2B5EF4-FFF2-40B4-BE49-F238E27FC236}">
                <a16:creationId xmlns:a16="http://schemas.microsoft.com/office/drawing/2014/main" id="{9350DA47-2E5E-F509-C8EC-6600EE1E98BD}"/>
              </a:ext>
            </a:extLst>
          </p:cNvPr>
          <p:cNvSpPr/>
          <p:nvPr/>
        </p:nvSpPr>
        <p:spPr>
          <a:xfrm>
            <a:off x="1141029" y="4992114"/>
            <a:ext cx="7354787" cy="765574"/>
          </a:xfrm>
          <a:prstGeom prst="rect">
            <a:avLst/>
          </a:prstGeom>
          <a:noFill/>
          <a:ln/>
        </p:spPr>
        <p:txBody>
          <a:bodyPr wrap="square" lIns="0" tIns="0" rIns="0" bIns="0" rtlCol="0" anchor="t"/>
          <a:lstStyle/>
          <a:p>
            <a:pPr marL="0" indent="0">
              <a:lnSpc>
                <a:spcPts val="2800"/>
              </a:lnSpc>
              <a:buNone/>
            </a:pPr>
            <a:r>
              <a:rPr lang="en-US" sz="1750" dirty="0" err="1">
                <a:solidFill>
                  <a:srgbClr val="504C49"/>
                </a:solidFill>
                <a:latin typeface="Source Serif Pro" pitchFamily="34" charset="0"/>
                <a:ea typeface="Source Serif Pro" pitchFamily="34" charset="-122"/>
              </a:rPr>
              <a:t>Những</a:t>
            </a:r>
            <a:r>
              <a:rPr lang="en-US" sz="1750" dirty="0">
                <a:solidFill>
                  <a:srgbClr val="504C49"/>
                </a:solidFill>
                <a:latin typeface="Source Serif Pro" pitchFamily="34" charset="0"/>
                <a:ea typeface="Source Serif Pro" pitchFamily="34" charset="-122"/>
              </a:rPr>
              <a:t> </a:t>
            </a:r>
            <a:r>
              <a:rPr lang="en-US" sz="1750" dirty="0" err="1">
                <a:solidFill>
                  <a:srgbClr val="504C49"/>
                </a:solidFill>
                <a:latin typeface="Source Serif Pro" pitchFamily="34" charset="0"/>
                <a:ea typeface="Source Serif Pro" pitchFamily="34" charset="-122"/>
              </a:rPr>
              <a:t>người</a:t>
            </a:r>
            <a:r>
              <a:rPr lang="en-US" sz="1750" dirty="0">
                <a:solidFill>
                  <a:srgbClr val="504C49"/>
                </a:solidFill>
                <a:latin typeface="Source Serif Pro" pitchFamily="34" charset="0"/>
                <a:ea typeface="Source Serif Pro" pitchFamily="34" charset="-122"/>
              </a:rPr>
              <a:t> </a:t>
            </a:r>
            <a:r>
              <a:rPr lang="en-US" sz="1750" dirty="0" err="1">
                <a:solidFill>
                  <a:srgbClr val="504C49"/>
                </a:solidFill>
                <a:latin typeface="Source Serif Pro" pitchFamily="34" charset="0"/>
                <a:ea typeface="Source Serif Pro" pitchFamily="34" charset="-122"/>
              </a:rPr>
              <a:t>sử</a:t>
            </a:r>
            <a:r>
              <a:rPr lang="en-US" sz="1750" dirty="0">
                <a:solidFill>
                  <a:srgbClr val="504C49"/>
                </a:solidFill>
                <a:latin typeface="Source Serif Pro" pitchFamily="34" charset="0"/>
                <a:ea typeface="Source Serif Pro" pitchFamily="34" charset="-122"/>
              </a:rPr>
              <a:t> </a:t>
            </a:r>
            <a:r>
              <a:rPr lang="en-US" sz="1750" dirty="0" err="1">
                <a:solidFill>
                  <a:srgbClr val="504C49"/>
                </a:solidFill>
                <a:latin typeface="Source Serif Pro" pitchFamily="34" charset="0"/>
                <a:ea typeface="Source Serif Pro" pitchFamily="34" charset="-122"/>
              </a:rPr>
              <a:t>dụng</a:t>
            </a:r>
            <a:r>
              <a:rPr lang="en-US" sz="1750" dirty="0">
                <a:solidFill>
                  <a:srgbClr val="504C49"/>
                </a:solidFill>
                <a:latin typeface="Source Serif Pro" pitchFamily="34" charset="0"/>
                <a:ea typeface="Source Serif Pro" pitchFamily="34" charset="-122"/>
              </a:rPr>
              <a:t> </a:t>
            </a:r>
            <a:r>
              <a:rPr lang="en-US" sz="1750" dirty="0" err="1">
                <a:solidFill>
                  <a:srgbClr val="504C49"/>
                </a:solidFill>
                <a:latin typeface="Source Serif Pro" pitchFamily="34" charset="0"/>
                <a:ea typeface="Source Serif Pro" pitchFamily="34" charset="-122"/>
              </a:rPr>
              <a:t>các</a:t>
            </a:r>
            <a:r>
              <a:rPr lang="en-US" sz="1750" dirty="0">
                <a:solidFill>
                  <a:srgbClr val="504C49"/>
                </a:solidFill>
                <a:latin typeface="Source Serif Pro" pitchFamily="34" charset="0"/>
                <a:ea typeface="Source Serif Pro" pitchFamily="34" charset="-122"/>
              </a:rPr>
              <a:t> </a:t>
            </a:r>
            <a:r>
              <a:rPr lang="en-US" sz="1750" dirty="0" err="1">
                <a:solidFill>
                  <a:srgbClr val="504C49"/>
                </a:solidFill>
                <a:latin typeface="Source Serif Pro" pitchFamily="34" charset="0"/>
                <a:ea typeface="Source Serif Pro" pitchFamily="34" charset="-122"/>
              </a:rPr>
              <a:t>dịch</a:t>
            </a:r>
            <a:r>
              <a:rPr lang="en-US" sz="1750" dirty="0">
                <a:solidFill>
                  <a:srgbClr val="504C49"/>
                </a:solidFill>
                <a:latin typeface="Source Serif Pro" pitchFamily="34" charset="0"/>
                <a:ea typeface="Source Serif Pro" pitchFamily="34" charset="-122"/>
              </a:rPr>
              <a:t> </a:t>
            </a:r>
            <a:r>
              <a:rPr lang="en-US" sz="1750" dirty="0" err="1">
                <a:solidFill>
                  <a:srgbClr val="504C49"/>
                </a:solidFill>
                <a:latin typeface="Source Serif Pro" pitchFamily="34" charset="0"/>
                <a:ea typeface="Source Serif Pro" pitchFamily="34" charset="-122"/>
              </a:rPr>
              <a:t>vụ</a:t>
            </a:r>
            <a:r>
              <a:rPr lang="en-US" sz="1750" dirty="0">
                <a:solidFill>
                  <a:srgbClr val="504C49"/>
                </a:solidFill>
                <a:latin typeface="Source Serif Pro" pitchFamily="34" charset="0"/>
                <a:ea typeface="Source Serif Pro" pitchFamily="34" charset="-122"/>
              </a:rPr>
              <a:t> </a:t>
            </a:r>
            <a:r>
              <a:rPr lang="en-US" sz="1750" dirty="0" err="1">
                <a:solidFill>
                  <a:srgbClr val="504C49"/>
                </a:solidFill>
                <a:latin typeface="Source Serif Pro" pitchFamily="34" charset="0"/>
                <a:ea typeface="Source Serif Pro" pitchFamily="34" charset="-122"/>
              </a:rPr>
              <a:t>trực</a:t>
            </a:r>
            <a:r>
              <a:rPr lang="en-US" sz="1750" dirty="0">
                <a:solidFill>
                  <a:srgbClr val="504C49"/>
                </a:solidFill>
                <a:latin typeface="Source Serif Pro" pitchFamily="34" charset="0"/>
                <a:ea typeface="Source Serif Pro" pitchFamily="34" charset="-122"/>
              </a:rPr>
              <a:t> </a:t>
            </a:r>
            <a:r>
              <a:rPr lang="en-US" sz="1750" dirty="0" err="1">
                <a:solidFill>
                  <a:srgbClr val="504C49"/>
                </a:solidFill>
                <a:latin typeface="Source Serif Pro" pitchFamily="34" charset="0"/>
                <a:ea typeface="Source Serif Pro" pitchFamily="34" charset="-122"/>
              </a:rPr>
              <a:t>tuyến</a:t>
            </a:r>
            <a:r>
              <a:rPr lang="en-US" sz="1750" dirty="0">
                <a:solidFill>
                  <a:srgbClr val="504C49"/>
                </a:solidFill>
                <a:latin typeface="Source Serif Pro" pitchFamily="34" charset="0"/>
                <a:ea typeface="Source Serif Pro" pitchFamily="34" charset="-122"/>
              </a:rPr>
              <a:t> </a:t>
            </a:r>
            <a:r>
              <a:rPr lang="en-US" sz="1750" dirty="0" err="1">
                <a:solidFill>
                  <a:srgbClr val="504C49"/>
                </a:solidFill>
                <a:latin typeface="Source Serif Pro" pitchFamily="34" charset="0"/>
                <a:ea typeface="Source Serif Pro" pitchFamily="34" charset="-122"/>
              </a:rPr>
              <a:t>chưa</a:t>
            </a:r>
            <a:r>
              <a:rPr lang="en-US" sz="1750" dirty="0">
                <a:solidFill>
                  <a:srgbClr val="504C49"/>
                </a:solidFill>
                <a:latin typeface="Source Serif Pro" pitchFamily="34" charset="0"/>
                <a:ea typeface="Source Serif Pro" pitchFamily="34" charset="-122"/>
              </a:rPr>
              <a:t> </a:t>
            </a:r>
            <a:r>
              <a:rPr lang="en-US" sz="1750" dirty="0" err="1">
                <a:solidFill>
                  <a:srgbClr val="504C49"/>
                </a:solidFill>
                <a:latin typeface="Source Serif Pro" pitchFamily="34" charset="0"/>
                <a:ea typeface="Source Serif Pro" pitchFamily="34" charset="-122"/>
              </a:rPr>
              <a:t>được</a:t>
            </a:r>
            <a:r>
              <a:rPr lang="en-US" sz="1750" dirty="0">
                <a:solidFill>
                  <a:srgbClr val="504C49"/>
                </a:solidFill>
                <a:latin typeface="Source Serif Pro" pitchFamily="34" charset="0"/>
                <a:ea typeface="Source Serif Pro" pitchFamily="34" charset="-122"/>
              </a:rPr>
              <a:t> </a:t>
            </a:r>
            <a:r>
              <a:rPr lang="en-US" sz="1750" dirty="0" err="1">
                <a:solidFill>
                  <a:srgbClr val="504C49"/>
                </a:solidFill>
                <a:latin typeface="Source Serif Pro" pitchFamily="34" charset="0"/>
                <a:ea typeface="Source Serif Pro" pitchFamily="34" charset="-122"/>
              </a:rPr>
              <a:t>quan</a:t>
            </a:r>
            <a:r>
              <a:rPr lang="en-US" sz="1750" dirty="0">
                <a:solidFill>
                  <a:srgbClr val="504C49"/>
                </a:solidFill>
                <a:latin typeface="Source Serif Pro" pitchFamily="34" charset="0"/>
                <a:ea typeface="Source Serif Pro" pitchFamily="34" charset="-122"/>
              </a:rPr>
              <a:t> </a:t>
            </a:r>
            <a:r>
              <a:rPr lang="en-US" sz="1750" dirty="0" err="1">
                <a:solidFill>
                  <a:srgbClr val="504C49"/>
                </a:solidFill>
                <a:latin typeface="Source Serif Pro" pitchFamily="34" charset="0"/>
                <a:ea typeface="Source Serif Pro" pitchFamily="34" charset="-122"/>
              </a:rPr>
              <a:t>tâm</a:t>
            </a:r>
            <a:r>
              <a:rPr lang="en-US" sz="1750" dirty="0">
                <a:solidFill>
                  <a:srgbClr val="504C49"/>
                </a:solidFill>
                <a:latin typeface="Source Serif Pro" pitchFamily="34" charset="0"/>
                <a:ea typeface="Source Serif Pro" pitchFamily="34" charset="-122"/>
              </a:rPr>
              <a:t> </a:t>
            </a:r>
            <a:r>
              <a:rPr lang="en-US" sz="1750" dirty="0" err="1">
                <a:solidFill>
                  <a:srgbClr val="504C49"/>
                </a:solidFill>
                <a:latin typeface="Source Serif Pro" pitchFamily="34" charset="0"/>
                <a:ea typeface="Source Serif Pro" pitchFamily="34" charset="-122"/>
              </a:rPr>
              <a:t>nhiều</a:t>
            </a:r>
            <a:r>
              <a:rPr lang="en-US" sz="1750" dirty="0">
                <a:solidFill>
                  <a:srgbClr val="504C49"/>
                </a:solidFill>
                <a:latin typeface="Source Serif Pro" pitchFamily="34" charset="0"/>
                <a:ea typeface="Source Serif Pro" pitchFamily="34" charset="-122"/>
              </a:rPr>
              <a:t> </a:t>
            </a:r>
            <a:r>
              <a:rPr lang="en-US" sz="1750" dirty="0" err="1">
                <a:solidFill>
                  <a:srgbClr val="504C49"/>
                </a:solidFill>
                <a:latin typeface="Source Serif Pro" pitchFamily="34" charset="0"/>
                <a:ea typeface="Source Serif Pro" pitchFamily="34" charset="-122"/>
              </a:rPr>
              <a:t>về</a:t>
            </a:r>
            <a:r>
              <a:rPr lang="en-US" sz="1750" dirty="0">
                <a:solidFill>
                  <a:srgbClr val="504C49"/>
                </a:solidFill>
                <a:latin typeface="Source Serif Pro" pitchFamily="34" charset="0"/>
                <a:ea typeface="Source Serif Pro" pitchFamily="34" charset="-122"/>
              </a:rPr>
              <a:t> </a:t>
            </a:r>
            <a:r>
              <a:rPr lang="en-US" sz="1750" dirty="0" err="1">
                <a:solidFill>
                  <a:srgbClr val="504C49"/>
                </a:solidFill>
                <a:latin typeface="Source Serif Pro" pitchFamily="34" charset="0"/>
                <a:ea typeface="Source Serif Pro" pitchFamily="34" charset="-122"/>
              </a:rPr>
              <a:t>phần</a:t>
            </a:r>
            <a:r>
              <a:rPr lang="en-US" sz="1750" dirty="0">
                <a:solidFill>
                  <a:srgbClr val="504C49"/>
                </a:solidFill>
                <a:latin typeface="Source Serif Pro" pitchFamily="34" charset="0"/>
                <a:ea typeface="Source Serif Pro" pitchFamily="34" charset="-122"/>
              </a:rPr>
              <a:t> </a:t>
            </a:r>
            <a:r>
              <a:rPr lang="en-US" sz="1750" dirty="0" err="1">
                <a:solidFill>
                  <a:srgbClr val="504C49"/>
                </a:solidFill>
                <a:latin typeface="Source Serif Pro" pitchFamily="34" charset="0"/>
                <a:ea typeface="Source Serif Pro" pitchFamily="34" charset="-122"/>
              </a:rPr>
              <a:t>trải</a:t>
            </a:r>
            <a:r>
              <a:rPr lang="en-US" sz="1750" dirty="0">
                <a:solidFill>
                  <a:srgbClr val="504C49"/>
                </a:solidFill>
                <a:latin typeface="Source Serif Pro" pitchFamily="34" charset="0"/>
                <a:ea typeface="Source Serif Pro" pitchFamily="34" charset="-122"/>
              </a:rPr>
              <a:t> </a:t>
            </a:r>
            <a:r>
              <a:rPr lang="en-US" sz="1750" dirty="0" err="1">
                <a:solidFill>
                  <a:srgbClr val="504C49"/>
                </a:solidFill>
                <a:latin typeface="Source Serif Pro" pitchFamily="34" charset="0"/>
                <a:ea typeface="Source Serif Pro" pitchFamily="34" charset="-122"/>
              </a:rPr>
              <a:t>nghiệm</a:t>
            </a:r>
            <a:r>
              <a:rPr lang="en-US" sz="1750" dirty="0">
                <a:solidFill>
                  <a:srgbClr val="504C49"/>
                </a:solidFill>
                <a:latin typeface="Source Serif Pro" pitchFamily="34" charset="0"/>
                <a:ea typeface="Source Serif Pro" pitchFamily="34" charset="-122"/>
              </a:rPr>
              <a:t>.</a:t>
            </a:r>
            <a:endParaRPr lang="en-US" sz="1750" dirty="0"/>
          </a:p>
        </p:txBody>
      </p:sp>
      <p:sp>
        <p:nvSpPr>
          <p:cNvPr id="13" name="Text 3">
            <a:extLst>
              <a:ext uri="{FF2B5EF4-FFF2-40B4-BE49-F238E27FC236}">
                <a16:creationId xmlns:a16="http://schemas.microsoft.com/office/drawing/2014/main" id="{9B8FBF90-F891-84A5-F271-7DB3C447009E}"/>
              </a:ext>
            </a:extLst>
          </p:cNvPr>
          <p:cNvSpPr/>
          <p:nvPr/>
        </p:nvSpPr>
        <p:spPr>
          <a:xfrm>
            <a:off x="1141032" y="6128777"/>
            <a:ext cx="4600013" cy="348496"/>
          </a:xfrm>
          <a:prstGeom prst="rect">
            <a:avLst/>
          </a:prstGeom>
          <a:noFill/>
          <a:ln/>
        </p:spPr>
        <p:txBody>
          <a:bodyPr wrap="none" lIns="0" tIns="0" rIns="0" bIns="0" rtlCol="0" anchor="t"/>
          <a:lstStyle/>
          <a:p>
            <a:pPr marL="0" indent="0">
              <a:lnSpc>
                <a:spcPts val="2700"/>
              </a:lnSpc>
              <a:buNone/>
            </a:pPr>
            <a:r>
              <a:rPr lang="en-US" sz="2150" dirty="0" err="1">
                <a:solidFill>
                  <a:srgbClr val="504C49"/>
                </a:solidFill>
                <a:latin typeface="Platypi Medium" pitchFamily="34" charset="0"/>
                <a:cs typeface="Platypi Medium" pitchFamily="34" charset="-120"/>
              </a:rPr>
              <a:t>Các</a:t>
            </a:r>
            <a:r>
              <a:rPr lang="en-US" sz="2150" dirty="0">
                <a:solidFill>
                  <a:srgbClr val="504C49"/>
                </a:solidFill>
                <a:latin typeface="Platypi Medium" pitchFamily="34" charset="0"/>
                <a:cs typeface="Platypi Medium" pitchFamily="34" charset="-120"/>
              </a:rPr>
              <a:t> </a:t>
            </a:r>
            <a:r>
              <a:rPr lang="en-US" sz="2150" dirty="0" err="1">
                <a:solidFill>
                  <a:srgbClr val="504C49"/>
                </a:solidFill>
                <a:latin typeface="Platypi Medium" pitchFamily="34" charset="0"/>
                <a:cs typeface="Platypi Medium" pitchFamily="34" charset="-120"/>
              </a:rPr>
              <a:t>hệ</a:t>
            </a:r>
            <a:r>
              <a:rPr lang="en-US" sz="2150" dirty="0">
                <a:solidFill>
                  <a:srgbClr val="504C49"/>
                </a:solidFill>
                <a:latin typeface="Platypi Medium" pitchFamily="34" charset="0"/>
                <a:cs typeface="Platypi Medium" pitchFamily="34" charset="-120"/>
              </a:rPr>
              <a:t> </a:t>
            </a:r>
            <a:r>
              <a:rPr lang="en-US" sz="2150" dirty="0" err="1">
                <a:solidFill>
                  <a:srgbClr val="504C49"/>
                </a:solidFill>
                <a:latin typeface="Platypi Medium" pitchFamily="34" charset="0"/>
                <a:cs typeface="Platypi Medium" pitchFamily="34" charset="-120"/>
              </a:rPr>
              <a:t>thống</a:t>
            </a:r>
            <a:r>
              <a:rPr lang="en-US" sz="2150" dirty="0">
                <a:solidFill>
                  <a:srgbClr val="504C49"/>
                </a:solidFill>
                <a:latin typeface="Platypi Medium" pitchFamily="34" charset="0"/>
                <a:cs typeface="Platypi Medium" pitchFamily="34" charset="-120"/>
              </a:rPr>
              <a:t> </a:t>
            </a:r>
            <a:r>
              <a:rPr lang="en-US" sz="2150" dirty="0" err="1">
                <a:solidFill>
                  <a:srgbClr val="504C49"/>
                </a:solidFill>
                <a:latin typeface="Platypi Medium" pitchFamily="34" charset="0"/>
                <a:cs typeface="Platypi Medium" pitchFamily="34" charset="-120"/>
              </a:rPr>
              <a:t>cũ</a:t>
            </a:r>
            <a:r>
              <a:rPr lang="en-US" sz="2150" dirty="0">
                <a:solidFill>
                  <a:srgbClr val="504C49"/>
                </a:solidFill>
                <a:latin typeface="Platypi Medium" pitchFamily="34" charset="0"/>
                <a:cs typeface="Platypi Medium" pitchFamily="34" charset="-120"/>
              </a:rPr>
              <a:t> </a:t>
            </a:r>
            <a:r>
              <a:rPr lang="en-US" sz="2150" dirty="0" err="1">
                <a:solidFill>
                  <a:srgbClr val="504C49"/>
                </a:solidFill>
                <a:latin typeface="Platypi Medium" pitchFamily="34" charset="0"/>
                <a:cs typeface="Platypi Medium" pitchFamily="34" charset="-120"/>
              </a:rPr>
              <a:t>cần</a:t>
            </a:r>
            <a:r>
              <a:rPr lang="en-US" sz="2150" dirty="0">
                <a:solidFill>
                  <a:srgbClr val="504C49"/>
                </a:solidFill>
                <a:latin typeface="Platypi Medium" pitchFamily="34" charset="0"/>
                <a:cs typeface="Platypi Medium" pitchFamily="34" charset="-120"/>
              </a:rPr>
              <a:t> </a:t>
            </a:r>
            <a:r>
              <a:rPr lang="en-US" sz="2150" dirty="0" err="1">
                <a:solidFill>
                  <a:srgbClr val="504C49"/>
                </a:solidFill>
                <a:latin typeface="Platypi Medium" pitchFamily="34" charset="0"/>
                <a:cs typeface="Platypi Medium" pitchFamily="34" charset="-120"/>
              </a:rPr>
              <a:t>nâng</a:t>
            </a:r>
            <a:r>
              <a:rPr lang="en-US" sz="2150" dirty="0">
                <a:solidFill>
                  <a:srgbClr val="504C49"/>
                </a:solidFill>
                <a:latin typeface="Platypi Medium" pitchFamily="34" charset="0"/>
                <a:cs typeface="Platypi Medium" pitchFamily="34" charset="-120"/>
              </a:rPr>
              <a:t> </a:t>
            </a:r>
            <a:r>
              <a:rPr lang="en-US" sz="2150" dirty="0" err="1">
                <a:solidFill>
                  <a:srgbClr val="504C49"/>
                </a:solidFill>
                <a:latin typeface="Platypi Medium" pitchFamily="34" charset="0"/>
                <a:cs typeface="Platypi Medium" pitchFamily="34" charset="-120"/>
              </a:rPr>
              <a:t>cấp</a:t>
            </a:r>
            <a:endParaRPr lang="en-US" sz="2150" dirty="0"/>
          </a:p>
        </p:txBody>
      </p:sp>
      <p:sp>
        <p:nvSpPr>
          <p:cNvPr id="14" name="Text 4">
            <a:extLst>
              <a:ext uri="{FF2B5EF4-FFF2-40B4-BE49-F238E27FC236}">
                <a16:creationId xmlns:a16="http://schemas.microsoft.com/office/drawing/2014/main" id="{65F477A6-1125-748D-2A35-43D04D350A0B}"/>
              </a:ext>
            </a:extLst>
          </p:cNvPr>
          <p:cNvSpPr/>
          <p:nvPr/>
        </p:nvSpPr>
        <p:spPr>
          <a:xfrm>
            <a:off x="1141031" y="6611099"/>
            <a:ext cx="7354787" cy="765574"/>
          </a:xfrm>
          <a:prstGeom prst="rect">
            <a:avLst/>
          </a:prstGeom>
          <a:noFill/>
          <a:ln/>
        </p:spPr>
        <p:txBody>
          <a:bodyPr wrap="square" lIns="0" tIns="0" rIns="0" bIns="0" rtlCol="0" anchor="t"/>
          <a:lstStyle/>
          <a:p>
            <a:pPr marL="0" indent="0">
              <a:lnSpc>
                <a:spcPts val="2800"/>
              </a:lnSpc>
              <a:buNone/>
            </a:pPr>
            <a:r>
              <a:rPr lang="en-US" sz="1750" dirty="0" err="1">
                <a:solidFill>
                  <a:srgbClr val="504C49"/>
                </a:solidFill>
                <a:latin typeface="Source Serif Pro" pitchFamily="34" charset="0"/>
                <a:ea typeface="Source Serif Pro" pitchFamily="34" charset="-122"/>
              </a:rPr>
              <a:t>Có</a:t>
            </a:r>
            <a:r>
              <a:rPr lang="en-US" sz="1750" dirty="0">
                <a:solidFill>
                  <a:srgbClr val="504C49"/>
                </a:solidFill>
                <a:latin typeface="Source Serif Pro" pitchFamily="34" charset="0"/>
                <a:ea typeface="Source Serif Pro" pitchFamily="34" charset="-122"/>
              </a:rPr>
              <a:t> </a:t>
            </a:r>
            <a:r>
              <a:rPr lang="en-US" sz="1750" dirty="0" err="1">
                <a:solidFill>
                  <a:srgbClr val="504C49"/>
                </a:solidFill>
                <a:latin typeface="Source Serif Pro" pitchFamily="34" charset="0"/>
                <a:ea typeface="Source Serif Pro" pitchFamily="34" charset="-122"/>
              </a:rPr>
              <a:t>những</a:t>
            </a:r>
            <a:r>
              <a:rPr lang="en-US" sz="1750" dirty="0">
                <a:solidFill>
                  <a:srgbClr val="504C49"/>
                </a:solidFill>
                <a:latin typeface="Source Serif Pro" pitchFamily="34" charset="0"/>
                <a:ea typeface="Source Serif Pro" pitchFamily="34" charset="-122"/>
              </a:rPr>
              <a:t> </a:t>
            </a:r>
            <a:r>
              <a:rPr lang="en-US" sz="1750" dirty="0" err="1">
                <a:solidFill>
                  <a:srgbClr val="504C49"/>
                </a:solidFill>
                <a:latin typeface="Source Serif Pro" pitchFamily="34" charset="0"/>
                <a:ea typeface="Source Serif Pro" pitchFamily="34" charset="-122"/>
              </a:rPr>
              <a:t>hệ</a:t>
            </a:r>
            <a:r>
              <a:rPr lang="en-US" sz="1750" dirty="0">
                <a:solidFill>
                  <a:srgbClr val="504C49"/>
                </a:solidFill>
                <a:latin typeface="Source Serif Pro" pitchFamily="34" charset="0"/>
                <a:ea typeface="Source Serif Pro" pitchFamily="34" charset="-122"/>
              </a:rPr>
              <a:t> </a:t>
            </a:r>
            <a:r>
              <a:rPr lang="en-US" sz="1750" dirty="0" err="1">
                <a:solidFill>
                  <a:srgbClr val="504C49"/>
                </a:solidFill>
                <a:latin typeface="Source Serif Pro" pitchFamily="34" charset="0"/>
                <a:ea typeface="Source Serif Pro" pitchFamily="34" charset="-122"/>
              </a:rPr>
              <a:t>thống</a:t>
            </a:r>
            <a:r>
              <a:rPr lang="en-US" sz="1750" dirty="0">
                <a:solidFill>
                  <a:srgbClr val="504C49"/>
                </a:solidFill>
                <a:latin typeface="Source Serif Pro" pitchFamily="34" charset="0"/>
                <a:ea typeface="Source Serif Pro" pitchFamily="34" charset="-122"/>
              </a:rPr>
              <a:t> </a:t>
            </a:r>
            <a:r>
              <a:rPr lang="en-US" sz="1750" dirty="0" err="1">
                <a:solidFill>
                  <a:srgbClr val="504C49"/>
                </a:solidFill>
                <a:latin typeface="Source Serif Pro" pitchFamily="34" charset="0"/>
                <a:ea typeface="Source Serif Pro" pitchFamily="34" charset="-122"/>
              </a:rPr>
              <a:t>đã</a:t>
            </a:r>
            <a:r>
              <a:rPr lang="en-US" sz="1750" dirty="0">
                <a:solidFill>
                  <a:srgbClr val="504C49"/>
                </a:solidFill>
                <a:latin typeface="Source Serif Pro" pitchFamily="34" charset="0"/>
                <a:ea typeface="Source Serif Pro" pitchFamily="34" charset="-122"/>
              </a:rPr>
              <a:t> </a:t>
            </a:r>
            <a:r>
              <a:rPr lang="en-US" sz="1750" dirty="0" err="1">
                <a:solidFill>
                  <a:srgbClr val="504C49"/>
                </a:solidFill>
                <a:latin typeface="Source Serif Pro" pitchFamily="34" charset="0"/>
                <a:ea typeface="Source Serif Pro" pitchFamily="34" charset="-122"/>
              </a:rPr>
              <a:t>cũ</a:t>
            </a:r>
            <a:r>
              <a:rPr lang="en-US" sz="1750" dirty="0">
                <a:solidFill>
                  <a:srgbClr val="504C49"/>
                </a:solidFill>
                <a:latin typeface="Source Serif Pro" pitchFamily="34" charset="0"/>
                <a:ea typeface="Source Serif Pro" pitchFamily="34" charset="-122"/>
              </a:rPr>
              <a:t> </a:t>
            </a:r>
            <a:r>
              <a:rPr lang="en-US" sz="1750" dirty="0" err="1">
                <a:solidFill>
                  <a:srgbClr val="504C49"/>
                </a:solidFill>
                <a:latin typeface="Source Serif Pro" pitchFamily="34" charset="0"/>
                <a:ea typeface="Source Serif Pro" pitchFamily="34" charset="-122"/>
              </a:rPr>
              <a:t>và</a:t>
            </a:r>
            <a:r>
              <a:rPr lang="en-US" sz="1750" dirty="0">
                <a:solidFill>
                  <a:srgbClr val="504C49"/>
                </a:solidFill>
                <a:latin typeface="Source Serif Pro" pitchFamily="34" charset="0"/>
                <a:ea typeface="Source Serif Pro" pitchFamily="34" charset="-122"/>
              </a:rPr>
              <a:t> </a:t>
            </a:r>
            <a:r>
              <a:rPr lang="en-US" sz="1750" dirty="0" err="1">
                <a:solidFill>
                  <a:srgbClr val="504C49"/>
                </a:solidFill>
                <a:latin typeface="Source Serif Pro" pitchFamily="34" charset="0"/>
                <a:ea typeface="Source Serif Pro" pitchFamily="34" charset="-122"/>
              </a:rPr>
              <a:t>cần</a:t>
            </a:r>
            <a:r>
              <a:rPr lang="en-US" sz="1750" dirty="0">
                <a:solidFill>
                  <a:srgbClr val="504C49"/>
                </a:solidFill>
                <a:latin typeface="Source Serif Pro" pitchFamily="34" charset="0"/>
                <a:ea typeface="Source Serif Pro" pitchFamily="34" charset="-122"/>
              </a:rPr>
              <a:t> </a:t>
            </a:r>
            <a:r>
              <a:rPr lang="en-US" sz="1750" dirty="0" err="1">
                <a:solidFill>
                  <a:srgbClr val="504C49"/>
                </a:solidFill>
                <a:latin typeface="Source Serif Pro" pitchFamily="34" charset="0"/>
                <a:ea typeface="Source Serif Pro" pitchFamily="34" charset="-122"/>
              </a:rPr>
              <a:t>các</a:t>
            </a:r>
            <a:r>
              <a:rPr lang="en-US" sz="1750" dirty="0">
                <a:solidFill>
                  <a:srgbClr val="504C49"/>
                </a:solidFill>
                <a:latin typeface="Source Serif Pro" pitchFamily="34" charset="0"/>
                <a:ea typeface="Source Serif Pro" pitchFamily="34" charset="-122"/>
              </a:rPr>
              <a:t> </a:t>
            </a:r>
            <a:r>
              <a:rPr lang="en-US" sz="1750" dirty="0" err="1">
                <a:solidFill>
                  <a:srgbClr val="504C49"/>
                </a:solidFill>
                <a:latin typeface="Source Serif Pro" pitchFamily="34" charset="0"/>
                <a:ea typeface="Source Serif Pro" pitchFamily="34" charset="-122"/>
              </a:rPr>
              <a:t>kiến</a:t>
            </a:r>
            <a:r>
              <a:rPr lang="en-US" sz="1750" dirty="0">
                <a:solidFill>
                  <a:srgbClr val="504C49"/>
                </a:solidFill>
                <a:latin typeface="Source Serif Pro" pitchFamily="34" charset="0"/>
                <a:ea typeface="Source Serif Pro" pitchFamily="34" charset="-122"/>
              </a:rPr>
              <a:t> </a:t>
            </a:r>
            <a:r>
              <a:rPr lang="en-US" sz="1750" dirty="0" err="1">
                <a:solidFill>
                  <a:srgbClr val="504C49"/>
                </a:solidFill>
                <a:latin typeface="Source Serif Pro" pitchFamily="34" charset="0"/>
                <a:ea typeface="Source Serif Pro" pitchFamily="34" charset="-122"/>
              </a:rPr>
              <a:t>trúc</a:t>
            </a:r>
            <a:r>
              <a:rPr lang="en-US" sz="1750" dirty="0">
                <a:solidFill>
                  <a:srgbClr val="504C49"/>
                </a:solidFill>
                <a:latin typeface="Source Serif Pro" pitchFamily="34" charset="0"/>
                <a:ea typeface="Source Serif Pro" pitchFamily="34" charset="-122"/>
              </a:rPr>
              <a:t> </a:t>
            </a:r>
            <a:r>
              <a:rPr lang="en-US" sz="1750" dirty="0" err="1">
                <a:solidFill>
                  <a:srgbClr val="504C49"/>
                </a:solidFill>
                <a:latin typeface="Source Serif Pro" pitchFamily="34" charset="0"/>
                <a:ea typeface="Source Serif Pro" pitchFamily="34" charset="-122"/>
              </a:rPr>
              <a:t>mới</a:t>
            </a:r>
            <a:r>
              <a:rPr lang="en-US" sz="1750" dirty="0">
                <a:solidFill>
                  <a:srgbClr val="504C49"/>
                </a:solidFill>
                <a:latin typeface="Source Serif Pro" pitchFamily="34" charset="0"/>
                <a:ea typeface="Source Serif Pro" pitchFamily="34" charset="-122"/>
              </a:rPr>
              <a:t> </a:t>
            </a:r>
            <a:r>
              <a:rPr lang="en-US" sz="1750" dirty="0" err="1">
                <a:solidFill>
                  <a:srgbClr val="504C49"/>
                </a:solidFill>
                <a:latin typeface="Source Serif Pro" pitchFamily="34" charset="0"/>
                <a:ea typeface="Source Serif Pro" pitchFamily="34" charset="-122"/>
              </a:rPr>
              <a:t>để</a:t>
            </a:r>
            <a:r>
              <a:rPr lang="en-US" sz="1750" dirty="0">
                <a:solidFill>
                  <a:srgbClr val="504C49"/>
                </a:solidFill>
                <a:latin typeface="Source Serif Pro" pitchFamily="34" charset="0"/>
                <a:ea typeface="Source Serif Pro" pitchFamily="34" charset="-122"/>
              </a:rPr>
              <a:t> </a:t>
            </a:r>
            <a:r>
              <a:rPr lang="en-US" sz="1750" dirty="0" err="1">
                <a:solidFill>
                  <a:srgbClr val="504C49"/>
                </a:solidFill>
                <a:latin typeface="Source Serif Pro" pitchFamily="34" charset="0"/>
                <a:ea typeface="Source Serif Pro" pitchFamily="34" charset="-122"/>
              </a:rPr>
              <a:t>có</a:t>
            </a:r>
            <a:r>
              <a:rPr lang="en-US" sz="1750" dirty="0">
                <a:solidFill>
                  <a:srgbClr val="504C49"/>
                </a:solidFill>
                <a:latin typeface="Source Serif Pro" pitchFamily="34" charset="0"/>
                <a:ea typeface="Source Serif Pro" pitchFamily="34" charset="-122"/>
              </a:rPr>
              <a:t> </a:t>
            </a:r>
            <a:r>
              <a:rPr lang="en-US" sz="1750" dirty="0" err="1">
                <a:solidFill>
                  <a:srgbClr val="504C49"/>
                </a:solidFill>
                <a:latin typeface="Source Serif Pro" pitchFamily="34" charset="0"/>
                <a:ea typeface="Source Serif Pro" pitchFamily="34" charset="-122"/>
              </a:rPr>
              <a:t>thể</a:t>
            </a:r>
            <a:r>
              <a:rPr lang="en-US" sz="1750" dirty="0">
                <a:solidFill>
                  <a:srgbClr val="504C49"/>
                </a:solidFill>
                <a:latin typeface="Source Serif Pro" pitchFamily="34" charset="0"/>
                <a:ea typeface="Source Serif Pro" pitchFamily="34" charset="-122"/>
              </a:rPr>
              <a:t> </a:t>
            </a:r>
            <a:r>
              <a:rPr lang="en-US" sz="1750" dirty="0" err="1">
                <a:solidFill>
                  <a:srgbClr val="504C49"/>
                </a:solidFill>
                <a:latin typeface="Source Serif Pro" pitchFamily="34" charset="0"/>
                <a:ea typeface="Source Serif Pro" pitchFamily="34" charset="-122"/>
              </a:rPr>
              <a:t>nâng</a:t>
            </a:r>
            <a:r>
              <a:rPr lang="en-US" sz="1750" dirty="0">
                <a:solidFill>
                  <a:srgbClr val="504C49"/>
                </a:solidFill>
                <a:latin typeface="Source Serif Pro" pitchFamily="34" charset="0"/>
                <a:ea typeface="Source Serif Pro" pitchFamily="34" charset="-122"/>
              </a:rPr>
              <a:t> </a:t>
            </a:r>
            <a:r>
              <a:rPr lang="en-US" sz="1750" dirty="0" err="1">
                <a:solidFill>
                  <a:srgbClr val="504C49"/>
                </a:solidFill>
                <a:latin typeface="Source Serif Pro" pitchFamily="34" charset="0"/>
                <a:ea typeface="Source Serif Pro" pitchFamily="34" charset="-122"/>
              </a:rPr>
              <a:t>cấp</a:t>
            </a:r>
            <a:r>
              <a:rPr lang="en-US" sz="1750" dirty="0">
                <a:solidFill>
                  <a:srgbClr val="504C49"/>
                </a:solidFill>
                <a:latin typeface="Source Serif Pro" pitchFamily="34" charset="0"/>
                <a:ea typeface="Source Serif Pro" pitchFamily="34" charset="-122"/>
              </a:rPr>
              <a:t> </a:t>
            </a:r>
            <a:r>
              <a:rPr lang="en-US" sz="1750" dirty="0" err="1">
                <a:solidFill>
                  <a:srgbClr val="504C49"/>
                </a:solidFill>
                <a:latin typeface="Source Serif Pro" pitchFamily="34" charset="0"/>
                <a:ea typeface="Source Serif Pro" pitchFamily="34" charset="-122"/>
              </a:rPr>
              <a:t>lên</a:t>
            </a:r>
            <a:r>
              <a:rPr lang="en-US" sz="1750" dirty="0">
                <a:solidFill>
                  <a:srgbClr val="504C49"/>
                </a:solidFill>
                <a:latin typeface="Source Serif Pro" pitchFamily="34" charset="0"/>
                <a:ea typeface="Source Serif Pro" pitchFamily="34" charset="-122"/>
              </a:rPr>
              <a:t> </a:t>
            </a:r>
            <a:r>
              <a:rPr lang="en-US" sz="1750" dirty="0" err="1">
                <a:solidFill>
                  <a:srgbClr val="504C49"/>
                </a:solidFill>
                <a:latin typeface="Source Serif Pro" pitchFamily="34" charset="0"/>
                <a:ea typeface="Source Serif Pro" pitchFamily="34" charset="-122"/>
              </a:rPr>
              <a:t>một</a:t>
            </a:r>
            <a:r>
              <a:rPr lang="en-US" sz="1750" dirty="0">
                <a:solidFill>
                  <a:srgbClr val="504C49"/>
                </a:solidFill>
                <a:latin typeface="Source Serif Pro" pitchFamily="34" charset="0"/>
                <a:ea typeface="Source Serif Pro" pitchFamily="34" charset="-122"/>
              </a:rPr>
              <a:t> </a:t>
            </a:r>
            <a:r>
              <a:rPr lang="en-US" sz="1750" dirty="0" err="1">
                <a:solidFill>
                  <a:srgbClr val="504C49"/>
                </a:solidFill>
                <a:latin typeface="Source Serif Pro" pitchFamily="34" charset="0"/>
                <a:ea typeface="Source Serif Pro" pitchFamily="34" charset="-122"/>
              </a:rPr>
              <a:t>hệ</a:t>
            </a:r>
            <a:r>
              <a:rPr lang="en-US" sz="1750" dirty="0">
                <a:solidFill>
                  <a:srgbClr val="504C49"/>
                </a:solidFill>
                <a:latin typeface="Source Serif Pro" pitchFamily="34" charset="0"/>
                <a:ea typeface="Source Serif Pro" pitchFamily="34" charset="-122"/>
              </a:rPr>
              <a:t> </a:t>
            </a:r>
            <a:r>
              <a:rPr lang="en-US" sz="1750" dirty="0" err="1">
                <a:solidFill>
                  <a:srgbClr val="504C49"/>
                </a:solidFill>
                <a:latin typeface="Source Serif Pro" pitchFamily="34" charset="0"/>
                <a:ea typeface="Source Serif Pro" pitchFamily="34" charset="-122"/>
              </a:rPr>
              <a:t>thống</a:t>
            </a:r>
            <a:r>
              <a:rPr lang="en-US" sz="1750" dirty="0">
                <a:solidFill>
                  <a:srgbClr val="504C49"/>
                </a:solidFill>
                <a:latin typeface="Source Serif Pro" pitchFamily="34" charset="0"/>
                <a:ea typeface="Source Serif Pro" pitchFamily="34" charset="-122"/>
              </a:rPr>
              <a:t> </a:t>
            </a:r>
            <a:r>
              <a:rPr lang="en-US" sz="1750" dirty="0" err="1">
                <a:solidFill>
                  <a:srgbClr val="504C49"/>
                </a:solidFill>
                <a:latin typeface="Source Serif Pro" pitchFamily="34" charset="0"/>
                <a:ea typeface="Source Serif Pro" pitchFamily="34" charset="-122"/>
              </a:rPr>
              <a:t>linh</a:t>
            </a:r>
            <a:r>
              <a:rPr lang="en-US" sz="1750" dirty="0">
                <a:solidFill>
                  <a:srgbClr val="504C49"/>
                </a:solidFill>
                <a:latin typeface="Source Serif Pro" pitchFamily="34" charset="0"/>
                <a:ea typeface="Source Serif Pro" pitchFamily="34" charset="-122"/>
              </a:rPr>
              <a:t> </a:t>
            </a:r>
            <a:r>
              <a:rPr lang="en-US" sz="1750" dirty="0" err="1">
                <a:solidFill>
                  <a:srgbClr val="504C49"/>
                </a:solidFill>
                <a:latin typeface="Source Serif Pro" pitchFamily="34" charset="0"/>
                <a:ea typeface="Source Serif Pro" pitchFamily="34" charset="-122"/>
              </a:rPr>
              <a:t>động</a:t>
            </a:r>
            <a:r>
              <a:rPr lang="en-US" sz="1750" dirty="0">
                <a:solidFill>
                  <a:srgbClr val="504C49"/>
                </a:solidFill>
                <a:latin typeface="Source Serif Pro" pitchFamily="34" charset="0"/>
                <a:ea typeface="Source Serif Pro" pitchFamily="34" charset="-122"/>
              </a:rPr>
              <a:t> </a:t>
            </a:r>
            <a:r>
              <a:rPr lang="en-US" sz="1750" dirty="0" err="1">
                <a:solidFill>
                  <a:srgbClr val="504C49"/>
                </a:solidFill>
                <a:latin typeface="Source Serif Pro" pitchFamily="34" charset="0"/>
                <a:ea typeface="Source Serif Pro" pitchFamily="34" charset="-122"/>
              </a:rPr>
              <a:t>để</a:t>
            </a:r>
            <a:r>
              <a:rPr lang="en-US" sz="1750" dirty="0">
                <a:solidFill>
                  <a:srgbClr val="504C49"/>
                </a:solidFill>
                <a:latin typeface="Source Serif Pro" pitchFamily="34" charset="0"/>
                <a:ea typeface="Source Serif Pro" pitchFamily="34" charset="-122"/>
              </a:rPr>
              <a:t> </a:t>
            </a:r>
            <a:r>
              <a:rPr lang="en-US" sz="1750" dirty="0" err="1">
                <a:solidFill>
                  <a:srgbClr val="504C49"/>
                </a:solidFill>
                <a:latin typeface="Source Serif Pro" pitchFamily="34" charset="0"/>
                <a:ea typeface="Source Serif Pro" pitchFamily="34" charset="-122"/>
              </a:rPr>
              <a:t>đáp</a:t>
            </a:r>
            <a:r>
              <a:rPr lang="en-US" sz="1750" dirty="0">
                <a:solidFill>
                  <a:srgbClr val="504C49"/>
                </a:solidFill>
                <a:latin typeface="Source Serif Pro" pitchFamily="34" charset="0"/>
                <a:ea typeface="Source Serif Pro" pitchFamily="34" charset="-122"/>
              </a:rPr>
              <a:t> </a:t>
            </a:r>
            <a:r>
              <a:rPr lang="en-US" sz="1750" dirty="0" err="1">
                <a:solidFill>
                  <a:srgbClr val="504C49"/>
                </a:solidFill>
                <a:latin typeface="Source Serif Pro" pitchFamily="34" charset="0"/>
                <a:ea typeface="Source Serif Pro" pitchFamily="34" charset="-122"/>
              </a:rPr>
              <a:t>ứng</a:t>
            </a:r>
            <a:r>
              <a:rPr lang="en-US" sz="1750" dirty="0">
                <a:solidFill>
                  <a:srgbClr val="504C49"/>
                </a:solidFill>
                <a:latin typeface="Source Serif Pro" pitchFamily="34" charset="0"/>
                <a:ea typeface="Source Serif Pro" pitchFamily="34" charset="-122"/>
              </a:rPr>
              <a:t> </a:t>
            </a:r>
            <a:r>
              <a:rPr lang="en-US" sz="1750" dirty="0" err="1">
                <a:solidFill>
                  <a:srgbClr val="504C49"/>
                </a:solidFill>
                <a:latin typeface="Source Serif Pro" pitchFamily="34" charset="0"/>
                <a:ea typeface="Source Serif Pro" pitchFamily="34" charset="-122"/>
              </a:rPr>
              <a:t>nhu</a:t>
            </a:r>
            <a:r>
              <a:rPr lang="en-US" sz="1750" dirty="0">
                <a:solidFill>
                  <a:srgbClr val="504C49"/>
                </a:solidFill>
                <a:latin typeface="Source Serif Pro" pitchFamily="34" charset="0"/>
                <a:ea typeface="Source Serif Pro" pitchFamily="34" charset="-122"/>
              </a:rPr>
              <a:t> </a:t>
            </a:r>
            <a:r>
              <a:rPr lang="en-US" sz="1750" dirty="0" err="1">
                <a:solidFill>
                  <a:srgbClr val="504C49"/>
                </a:solidFill>
                <a:latin typeface="Source Serif Pro" pitchFamily="34" charset="0"/>
                <a:ea typeface="Source Serif Pro" pitchFamily="34" charset="-122"/>
              </a:rPr>
              <a:t>cầu</a:t>
            </a:r>
            <a:r>
              <a:rPr lang="en-US" sz="1750" dirty="0">
                <a:solidFill>
                  <a:srgbClr val="504C49"/>
                </a:solidFill>
                <a:latin typeface="Source Serif Pro" pitchFamily="34" charset="0"/>
                <a:ea typeface="Source Serif Pro" pitchFamily="34" charset="-122"/>
              </a:rPr>
              <a:t> </a:t>
            </a:r>
            <a:r>
              <a:rPr lang="en-US" sz="1750" dirty="0" err="1">
                <a:solidFill>
                  <a:srgbClr val="504C49"/>
                </a:solidFill>
                <a:latin typeface="Source Serif Pro" pitchFamily="34" charset="0"/>
                <a:ea typeface="Source Serif Pro" pitchFamily="34" charset="-122"/>
              </a:rPr>
              <a:t>ngày</a:t>
            </a:r>
            <a:r>
              <a:rPr lang="en-US" sz="1750" dirty="0">
                <a:solidFill>
                  <a:srgbClr val="504C49"/>
                </a:solidFill>
                <a:latin typeface="Source Serif Pro" pitchFamily="34" charset="0"/>
                <a:ea typeface="Source Serif Pro" pitchFamily="34" charset="-122"/>
              </a:rPr>
              <a:t> </a:t>
            </a:r>
            <a:r>
              <a:rPr lang="en-US" sz="1750" dirty="0" err="1">
                <a:solidFill>
                  <a:srgbClr val="504C49"/>
                </a:solidFill>
                <a:latin typeface="Source Serif Pro" pitchFamily="34" charset="0"/>
                <a:ea typeface="Source Serif Pro" pitchFamily="34" charset="-122"/>
              </a:rPr>
              <a:t>càng</a:t>
            </a:r>
            <a:r>
              <a:rPr lang="en-US" sz="1750" dirty="0">
                <a:solidFill>
                  <a:srgbClr val="504C49"/>
                </a:solidFill>
                <a:latin typeface="Source Serif Pro" pitchFamily="34" charset="0"/>
                <a:ea typeface="Source Serif Pro" pitchFamily="34" charset="-122"/>
              </a:rPr>
              <a:t> </a:t>
            </a:r>
            <a:r>
              <a:rPr lang="en-US" sz="1750" dirty="0" err="1">
                <a:solidFill>
                  <a:srgbClr val="504C49"/>
                </a:solidFill>
                <a:latin typeface="Source Serif Pro" pitchFamily="34" charset="0"/>
                <a:ea typeface="Source Serif Pro" pitchFamily="34" charset="-122"/>
              </a:rPr>
              <a:t>cao</a:t>
            </a:r>
            <a:r>
              <a:rPr lang="en-US" sz="1750" dirty="0">
                <a:solidFill>
                  <a:srgbClr val="504C49"/>
                </a:solidFill>
                <a:latin typeface="Source Serif Pro" pitchFamily="34" charset="0"/>
                <a:ea typeface="Source Serif Pro" pitchFamily="34" charset="-122"/>
              </a:rPr>
              <a:t>.</a:t>
            </a:r>
            <a:endParaRPr lang="en-US" sz="1750"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1818442"/>
            <a:ext cx="5670590" cy="708779"/>
          </a:xfrm>
          <a:prstGeom prst="rect">
            <a:avLst/>
          </a:prstGeom>
          <a:noFill/>
          <a:ln/>
        </p:spPr>
        <p:txBody>
          <a:bodyPr wrap="none" lIns="0" tIns="0" rIns="0" bIns="0" rtlCol="0" anchor="t"/>
          <a:lstStyle/>
          <a:p>
            <a:pPr marL="0" indent="0">
              <a:lnSpc>
                <a:spcPts val="5550"/>
              </a:lnSpc>
              <a:buNone/>
            </a:pPr>
            <a:r>
              <a:rPr lang="en-US" sz="4450" dirty="0">
                <a:solidFill>
                  <a:srgbClr val="201B18"/>
                </a:solidFill>
                <a:latin typeface="Platypi Medium" pitchFamily="34" charset="0"/>
                <a:cs typeface="Platypi Medium" pitchFamily="34" charset="-120"/>
              </a:rPr>
              <a:t>Lý do </a:t>
            </a:r>
            <a:r>
              <a:rPr lang="en-US" sz="4450" dirty="0" err="1">
                <a:solidFill>
                  <a:srgbClr val="201B18"/>
                </a:solidFill>
                <a:latin typeface="Platypi Medium" pitchFamily="34" charset="0"/>
                <a:cs typeface="Platypi Medium" pitchFamily="34" charset="-120"/>
              </a:rPr>
              <a:t>chọn</a:t>
            </a:r>
            <a:r>
              <a:rPr lang="en-US" sz="4450" dirty="0">
                <a:solidFill>
                  <a:srgbClr val="201B18"/>
                </a:solidFill>
                <a:latin typeface="Platypi Medium" pitchFamily="34" charset="0"/>
                <a:cs typeface="Platypi Medium" pitchFamily="34" charset="-120"/>
              </a:rPr>
              <a:t> </a:t>
            </a:r>
            <a:r>
              <a:rPr lang="en-US" sz="4450" dirty="0" err="1">
                <a:solidFill>
                  <a:srgbClr val="201B18"/>
                </a:solidFill>
                <a:latin typeface="Platypi Medium" pitchFamily="34" charset="0"/>
                <a:cs typeface="Platypi Medium" pitchFamily="34" charset="-120"/>
              </a:rPr>
              <a:t>đề</a:t>
            </a:r>
            <a:r>
              <a:rPr lang="en-US" sz="4450" dirty="0">
                <a:solidFill>
                  <a:srgbClr val="201B18"/>
                </a:solidFill>
                <a:latin typeface="Platypi Medium" pitchFamily="34" charset="0"/>
                <a:cs typeface="Platypi Medium" pitchFamily="34" charset="-120"/>
              </a:rPr>
              <a:t> </a:t>
            </a:r>
            <a:r>
              <a:rPr lang="en-US" sz="4450" dirty="0" err="1">
                <a:solidFill>
                  <a:srgbClr val="201B18"/>
                </a:solidFill>
                <a:latin typeface="Platypi Medium" pitchFamily="34" charset="0"/>
                <a:cs typeface="Platypi Medium" pitchFamily="34" charset="-120"/>
              </a:rPr>
              <a:t>tài</a:t>
            </a:r>
            <a:endParaRPr lang="en-US" sz="4450" dirty="0"/>
          </a:p>
        </p:txBody>
      </p:sp>
      <p:sp>
        <p:nvSpPr>
          <p:cNvPr id="3" name="Text 1"/>
          <p:cNvSpPr/>
          <p:nvPr/>
        </p:nvSpPr>
        <p:spPr>
          <a:xfrm>
            <a:off x="793790" y="3094196"/>
            <a:ext cx="2835235" cy="354330"/>
          </a:xfrm>
          <a:prstGeom prst="rect">
            <a:avLst/>
          </a:prstGeom>
          <a:noFill/>
          <a:ln/>
        </p:spPr>
        <p:txBody>
          <a:bodyPr wrap="none" lIns="0" tIns="0" rIns="0" bIns="0" rtlCol="0" anchor="t"/>
          <a:lstStyle/>
          <a:p>
            <a:pPr marL="0" indent="0">
              <a:lnSpc>
                <a:spcPts val="2750"/>
              </a:lnSpc>
              <a:buNone/>
            </a:pPr>
            <a:r>
              <a:rPr lang="en-US" sz="2200" dirty="0">
                <a:solidFill>
                  <a:srgbClr val="201B18"/>
                </a:solidFill>
                <a:latin typeface="Platypi Medium" pitchFamily="34" charset="0"/>
                <a:ea typeface="Platypi Medium" pitchFamily="34" charset="-122"/>
                <a:cs typeface="Platypi Medium" pitchFamily="34" charset="-120"/>
              </a:rPr>
              <a:t>Nhu cầu thực tế cao</a:t>
            </a:r>
            <a:endParaRPr lang="en-US" sz="2200" dirty="0"/>
          </a:p>
        </p:txBody>
      </p:sp>
      <p:sp>
        <p:nvSpPr>
          <p:cNvPr id="4" name="Text 2"/>
          <p:cNvSpPr/>
          <p:nvPr/>
        </p:nvSpPr>
        <p:spPr>
          <a:xfrm>
            <a:off x="793790" y="3675340"/>
            <a:ext cx="2845594" cy="2177415"/>
          </a:xfrm>
          <a:prstGeom prst="rect">
            <a:avLst/>
          </a:prstGeom>
          <a:noFill/>
          <a:ln/>
        </p:spPr>
        <p:txBody>
          <a:bodyPr wrap="square" lIns="0" tIns="0" rIns="0" bIns="0" rtlCol="0" anchor="t"/>
          <a:lstStyle/>
          <a:p>
            <a:pPr marL="0" indent="0">
              <a:lnSpc>
                <a:spcPts val="2850"/>
              </a:lnSpc>
              <a:buNone/>
            </a:pPr>
            <a:r>
              <a:rPr lang="en-US" sz="1750" dirty="0">
                <a:solidFill>
                  <a:srgbClr val="504C49"/>
                </a:solidFill>
                <a:latin typeface="Source Serif Pro" pitchFamily="34" charset="0"/>
                <a:ea typeface="Source Serif Pro" pitchFamily="34" charset="-122"/>
                <a:cs typeface="Source Serif Pro" pitchFamily="34" charset="-120"/>
              </a:rPr>
              <a:t>Ngày nay, nhu cầu đặt vé xem phim trực tuyến ngày càng tăng cao, đáp ứng nhu cầu giải trí của người dân và mang lại sự tiện lợi cho người dùng.</a:t>
            </a:r>
            <a:endParaRPr lang="en-US" sz="1750" dirty="0"/>
          </a:p>
        </p:txBody>
      </p:sp>
      <p:sp>
        <p:nvSpPr>
          <p:cNvPr id="5" name="Text 3"/>
          <p:cNvSpPr/>
          <p:nvPr/>
        </p:nvSpPr>
        <p:spPr>
          <a:xfrm>
            <a:off x="4200406" y="3094196"/>
            <a:ext cx="2845594" cy="708660"/>
          </a:xfrm>
          <a:prstGeom prst="rect">
            <a:avLst/>
          </a:prstGeom>
          <a:noFill/>
          <a:ln/>
        </p:spPr>
        <p:txBody>
          <a:bodyPr wrap="square" lIns="0" tIns="0" rIns="0" bIns="0" rtlCol="0" anchor="t"/>
          <a:lstStyle/>
          <a:p>
            <a:pPr marL="0" indent="0">
              <a:lnSpc>
                <a:spcPts val="2750"/>
              </a:lnSpc>
              <a:buNone/>
            </a:pPr>
            <a:r>
              <a:rPr lang="en-US" sz="2200" dirty="0">
                <a:solidFill>
                  <a:srgbClr val="201B18"/>
                </a:solidFill>
                <a:latin typeface="Platypi Medium" pitchFamily="34" charset="0"/>
                <a:ea typeface="Platypi Medium" pitchFamily="34" charset="-122"/>
                <a:cs typeface="Platypi Medium" pitchFamily="34" charset="-120"/>
              </a:rPr>
              <a:t>Tối ưu trải nghiệm của người dùng</a:t>
            </a:r>
            <a:endParaRPr lang="en-US" sz="2200" dirty="0"/>
          </a:p>
        </p:txBody>
      </p:sp>
      <p:sp>
        <p:nvSpPr>
          <p:cNvPr id="6" name="Text 4"/>
          <p:cNvSpPr/>
          <p:nvPr/>
        </p:nvSpPr>
        <p:spPr>
          <a:xfrm>
            <a:off x="4200406" y="4029670"/>
            <a:ext cx="2845594" cy="2177415"/>
          </a:xfrm>
          <a:prstGeom prst="rect">
            <a:avLst/>
          </a:prstGeom>
          <a:noFill/>
          <a:ln/>
        </p:spPr>
        <p:txBody>
          <a:bodyPr wrap="square" lIns="0" tIns="0" rIns="0" bIns="0" rtlCol="0" anchor="t"/>
          <a:lstStyle/>
          <a:p>
            <a:pPr marL="0" indent="0">
              <a:lnSpc>
                <a:spcPts val="2850"/>
              </a:lnSpc>
              <a:buNone/>
            </a:pPr>
            <a:r>
              <a:rPr lang="en-US" sz="1750" dirty="0">
                <a:solidFill>
                  <a:srgbClr val="504C49"/>
                </a:solidFill>
                <a:latin typeface="Source Serif Pro" pitchFamily="34" charset="0"/>
                <a:ea typeface="Source Serif Pro" pitchFamily="34" charset="-122"/>
                <a:cs typeface="Source Serif Pro" pitchFamily="34" charset="-120"/>
              </a:rPr>
              <a:t>Hệ thống được thiết kế để cung cấp trải nghiệm đặt vé dễ dàng, nhanh chóng và thuận tiện, giúp người dùng tiết kiệm thời gian và công sức.</a:t>
            </a:r>
            <a:endParaRPr lang="en-US" sz="1750" dirty="0"/>
          </a:p>
        </p:txBody>
      </p:sp>
      <p:sp>
        <p:nvSpPr>
          <p:cNvPr id="7" name="Text 5"/>
          <p:cNvSpPr/>
          <p:nvPr/>
        </p:nvSpPr>
        <p:spPr>
          <a:xfrm>
            <a:off x="7607022" y="3094196"/>
            <a:ext cx="2845594" cy="708660"/>
          </a:xfrm>
          <a:prstGeom prst="rect">
            <a:avLst/>
          </a:prstGeom>
          <a:noFill/>
          <a:ln/>
        </p:spPr>
        <p:txBody>
          <a:bodyPr wrap="square" lIns="0" tIns="0" rIns="0" bIns="0" rtlCol="0" anchor="t"/>
          <a:lstStyle/>
          <a:p>
            <a:pPr marL="0" indent="0">
              <a:lnSpc>
                <a:spcPts val="2750"/>
              </a:lnSpc>
              <a:buNone/>
            </a:pPr>
            <a:r>
              <a:rPr lang="en-US" sz="2200" dirty="0">
                <a:solidFill>
                  <a:srgbClr val="201B18"/>
                </a:solidFill>
                <a:latin typeface="Platypi Medium" pitchFamily="34" charset="0"/>
                <a:ea typeface="Platypi Medium" pitchFamily="34" charset="-122"/>
                <a:cs typeface="Platypi Medium" pitchFamily="34" charset="-120"/>
              </a:rPr>
              <a:t>Khả năng mở rộng và linh hoạt</a:t>
            </a:r>
            <a:endParaRPr lang="en-US" sz="2200" dirty="0"/>
          </a:p>
        </p:txBody>
      </p:sp>
      <p:sp>
        <p:nvSpPr>
          <p:cNvPr id="8" name="Text 6"/>
          <p:cNvSpPr/>
          <p:nvPr/>
        </p:nvSpPr>
        <p:spPr>
          <a:xfrm>
            <a:off x="7607022" y="4029670"/>
            <a:ext cx="2845594" cy="2177415"/>
          </a:xfrm>
          <a:prstGeom prst="rect">
            <a:avLst/>
          </a:prstGeom>
          <a:noFill/>
          <a:ln/>
        </p:spPr>
        <p:txBody>
          <a:bodyPr wrap="square" lIns="0" tIns="0" rIns="0" bIns="0" rtlCol="0" anchor="t"/>
          <a:lstStyle/>
          <a:p>
            <a:pPr marL="0" indent="0">
              <a:lnSpc>
                <a:spcPts val="2850"/>
              </a:lnSpc>
              <a:buNone/>
            </a:pPr>
            <a:r>
              <a:rPr lang="en-US" sz="1750" dirty="0">
                <a:solidFill>
                  <a:srgbClr val="504C49"/>
                </a:solidFill>
                <a:latin typeface="Source Serif Pro" pitchFamily="34" charset="0"/>
                <a:ea typeface="Source Serif Pro" pitchFamily="34" charset="-122"/>
                <a:cs typeface="Source Serif Pro" pitchFamily="34" charset="-120"/>
              </a:rPr>
              <a:t>Kiến trúc Microservices cho phép hệ thống dễ dàng mở rộng, đáp ứng nhu cầu ngày càng cao và linh hoạt trong việc tích hợp các tính năng mới.</a:t>
            </a:r>
            <a:endParaRPr lang="en-US" sz="1750" dirty="0"/>
          </a:p>
        </p:txBody>
      </p:sp>
      <p:sp>
        <p:nvSpPr>
          <p:cNvPr id="9" name="Text 7"/>
          <p:cNvSpPr/>
          <p:nvPr/>
        </p:nvSpPr>
        <p:spPr>
          <a:xfrm>
            <a:off x="11013638" y="3094196"/>
            <a:ext cx="2845594" cy="708660"/>
          </a:xfrm>
          <a:prstGeom prst="rect">
            <a:avLst/>
          </a:prstGeom>
          <a:noFill/>
          <a:ln/>
        </p:spPr>
        <p:txBody>
          <a:bodyPr wrap="square" lIns="0" tIns="0" rIns="0" bIns="0" rtlCol="0" anchor="t"/>
          <a:lstStyle/>
          <a:p>
            <a:pPr marL="0" indent="0">
              <a:lnSpc>
                <a:spcPts val="2750"/>
              </a:lnSpc>
              <a:buNone/>
            </a:pPr>
            <a:r>
              <a:rPr lang="en-US" sz="2200" dirty="0">
                <a:solidFill>
                  <a:srgbClr val="201B18"/>
                </a:solidFill>
                <a:latin typeface="Platypi Medium" pitchFamily="34" charset="0"/>
                <a:ea typeface="Platypi Medium" pitchFamily="34" charset="-122"/>
                <a:cs typeface="Platypi Medium" pitchFamily="34" charset="-120"/>
              </a:rPr>
              <a:t>Ứng dụng công nghệ hiện đại</a:t>
            </a:r>
            <a:endParaRPr lang="en-US" sz="2200" dirty="0"/>
          </a:p>
        </p:txBody>
      </p:sp>
      <p:sp>
        <p:nvSpPr>
          <p:cNvPr id="10" name="Text 8"/>
          <p:cNvSpPr/>
          <p:nvPr/>
        </p:nvSpPr>
        <p:spPr>
          <a:xfrm>
            <a:off x="11013638" y="4029670"/>
            <a:ext cx="2845594" cy="1814513"/>
          </a:xfrm>
          <a:prstGeom prst="rect">
            <a:avLst/>
          </a:prstGeom>
          <a:noFill/>
          <a:ln/>
        </p:spPr>
        <p:txBody>
          <a:bodyPr wrap="square" lIns="0" tIns="0" rIns="0" bIns="0" rtlCol="0" anchor="t"/>
          <a:lstStyle/>
          <a:p>
            <a:pPr marL="0" indent="0">
              <a:lnSpc>
                <a:spcPts val="2850"/>
              </a:lnSpc>
              <a:buNone/>
            </a:pPr>
            <a:r>
              <a:rPr lang="en-US" sz="1750" dirty="0">
                <a:solidFill>
                  <a:srgbClr val="504C49"/>
                </a:solidFill>
                <a:latin typeface="Source Serif Pro" pitchFamily="34" charset="0"/>
                <a:ea typeface="Source Serif Pro" pitchFamily="34" charset="-122"/>
                <a:cs typeface="Source Serif Pro" pitchFamily="34" charset="-120"/>
              </a:rPr>
              <a:t>Hệ thống ứng dụng các công nghệ hiện đại, đảm bảo hiệu năng cao, bảo mật tốt và mang đến trải nghiệm người dùng mượt mà.</a:t>
            </a:r>
            <a:endParaRPr lang="en-US" sz="1750"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80812" y="792361"/>
            <a:ext cx="5577721" cy="697230"/>
          </a:xfrm>
          <a:prstGeom prst="rect">
            <a:avLst/>
          </a:prstGeom>
          <a:noFill/>
          <a:ln/>
        </p:spPr>
        <p:txBody>
          <a:bodyPr wrap="none" lIns="0" tIns="0" rIns="0" bIns="0" rtlCol="0" anchor="t"/>
          <a:lstStyle/>
          <a:p>
            <a:pPr marL="0" indent="0">
              <a:lnSpc>
                <a:spcPts val="5450"/>
              </a:lnSpc>
              <a:buNone/>
            </a:pPr>
            <a:r>
              <a:rPr lang="en-US" sz="4350" dirty="0">
                <a:solidFill>
                  <a:srgbClr val="201B18"/>
                </a:solidFill>
                <a:latin typeface="Platypi Medium" pitchFamily="34" charset="0"/>
                <a:ea typeface="Platypi Medium" pitchFamily="34" charset="-122"/>
                <a:cs typeface="Platypi Medium" pitchFamily="34" charset="-120"/>
              </a:rPr>
              <a:t>Mục tiêu Đề tài</a:t>
            </a:r>
            <a:endParaRPr lang="en-US" sz="4350" dirty="0"/>
          </a:p>
        </p:txBody>
      </p:sp>
      <p:sp>
        <p:nvSpPr>
          <p:cNvPr id="3" name="Shape 1"/>
          <p:cNvSpPr/>
          <p:nvPr/>
        </p:nvSpPr>
        <p:spPr>
          <a:xfrm>
            <a:off x="780812" y="2186702"/>
            <a:ext cx="501968" cy="501968"/>
          </a:xfrm>
          <a:prstGeom prst="roundRect">
            <a:avLst>
              <a:gd name="adj" fmla="val 6667"/>
            </a:avLst>
          </a:prstGeom>
          <a:solidFill>
            <a:srgbClr val="F9F7F7"/>
          </a:solidFill>
          <a:ln/>
        </p:spPr>
        <p:txBody>
          <a:bodyPr/>
          <a:lstStyle/>
          <a:p>
            <a:endParaRPr lang="en-US"/>
          </a:p>
        </p:txBody>
      </p:sp>
      <p:sp>
        <p:nvSpPr>
          <p:cNvPr id="4" name="Text 2"/>
          <p:cNvSpPr/>
          <p:nvPr/>
        </p:nvSpPr>
        <p:spPr>
          <a:xfrm>
            <a:off x="956667" y="2270284"/>
            <a:ext cx="150257" cy="334685"/>
          </a:xfrm>
          <a:prstGeom prst="rect">
            <a:avLst/>
          </a:prstGeom>
          <a:noFill/>
          <a:ln/>
        </p:spPr>
        <p:txBody>
          <a:bodyPr wrap="none" lIns="0" tIns="0" rIns="0" bIns="0" rtlCol="0" anchor="t"/>
          <a:lstStyle/>
          <a:p>
            <a:pPr marL="0" indent="0" algn="ctr">
              <a:lnSpc>
                <a:spcPts val="2600"/>
              </a:lnSpc>
              <a:buNone/>
            </a:pPr>
            <a:r>
              <a:rPr lang="en-US" sz="2600" dirty="0">
                <a:solidFill>
                  <a:srgbClr val="504C49"/>
                </a:solidFill>
                <a:latin typeface="Platypi Medium" pitchFamily="34" charset="0"/>
                <a:ea typeface="Platypi Medium" pitchFamily="34" charset="-122"/>
                <a:cs typeface="Platypi Medium" pitchFamily="34" charset="-120"/>
              </a:rPr>
              <a:t>1</a:t>
            </a:r>
            <a:endParaRPr lang="en-US" sz="2600" dirty="0"/>
          </a:p>
        </p:txBody>
      </p:sp>
      <p:sp>
        <p:nvSpPr>
          <p:cNvPr id="5" name="Text 3"/>
          <p:cNvSpPr/>
          <p:nvPr/>
        </p:nvSpPr>
        <p:spPr>
          <a:xfrm>
            <a:off x="1505783" y="2186702"/>
            <a:ext cx="2788801" cy="348496"/>
          </a:xfrm>
          <a:prstGeom prst="rect">
            <a:avLst/>
          </a:prstGeom>
          <a:noFill/>
          <a:ln/>
        </p:spPr>
        <p:txBody>
          <a:bodyPr wrap="none" lIns="0" tIns="0" rIns="0" bIns="0" rtlCol="0" anchor="t"/>
          <a:lstStyle/>
          <a:p>
            <a:pPr marL="0" indent="0">
              <a:lnSpc>
                <a:spcPts val="2700"/>
              </a:lnSpc>
              <a:buNone/>
            </a:pPr>
            <a:r>
              <a:rPr lang="en-US" sz="2150" dirty="0">
                <a:solidFill>
                  <a:srgbClr val="504C49"/>
                </a:solidFill>
                <a:latin typeface="Platypi Medium" pitchFamily="34" charset="0"/>
                <a:ea typeface="Platypi Medium" pitchFamily="34" charset="-122"/>
                <a:cs typeface="Platypi Medium" pitchFamily="34" charset="-120"/>
              </a:rPr>
              <a:t>Xây dựng website</a:t>
            </a:r>
            <a:endParaRPr lang="en-US" sz="2150" dirty="0"/>
          </a:p>
        </p:txBody>
      </p:sp>
      <p:sp>
        <p:nvSpPr>
          <p:cNvPr id="6" name="Text 4"/>
          <p:cNvSpPr/>
          <p:nvPr/>
        </p:nvSpPr>
        <p:spPr>
          <a:xfrm>
            <a:off x="1505783" y="2669024"/>
            <a:ext cx="5697974" cy="1070848"/>
          </a:xfrm>
          <a:prstGeom prst="rect">
            <a:avLst/>
          </a:prstGeom>
          <a:noFill/>
          <a:ln/>
        </p:spPr>
        <p:txBody>
          <a:bodyPr wrap="square" lIns="0" tIns="0" rIns="0" bIns="0" rtlCol="0" anchor="t"/>
          <a:lstStyle/>
          <a:p>
            <a:pPr marL="0" indent="0">
              <a:lnSpc>
                <a:spcPts val="2800"/>
              </a:lnSpc>
              <a:buNone/>
            </a:pPr>
            <a:r>
              <a:rPr lang="en-US" sz="1750" dirty="0">
                <a:solidFill>
                  <a:srgbClr val="504C49"/>
                </a:solidFill>
                <a:latin typeface="Source Serif Pro" pitchFamily="34" charset="0"/>
                <a:ea typeface="Source Serif Pro" pitchFamily="34" charset="-122"/>
                <a:cs typeface="Source Serif Pro" pitchFamily="34" charset="-120"/>
              </a:rPr>
              <a:t>Xây dựng một website hiện đại, trực quan và thân thiện với người dùng, bao gồm cả giao diện người dùng và giao diện quản trị.</a:t>
            </a:r>
            <a:endParaRPr lang="en-US" sz="1750" dirty="0"/>
          </a:p>
        </p:txBody>
      </p:sp>
      <p:sp>
        <p:nvSpPr>
          <p:cNvPr id="7" name="Shape 5"/>
          <p:cNvSpPr/>
          <p:nvPr/>
        </p:nvSpPr>
        <p:spPr>
          <a:xfrm>
            <a:off x="7426762" y="2186702"/>
            <a:ext cx="501968" cy="501968"/>
          </a:xfrm>
          <a:prstGeom prst="roundRect">
            <a:avLst>
              <a:gd name="adj" fmla="val 6667"/>
            </a:avLst>
          </a:prstGeom>
          <a:solidFill>
            <a:srgbClr val="F9F7F7"/>
          </a:solidFill>
          <a:ln/>
        </p:spPr>
        <p:txBody>
          <a:bodyPr/>
          <a:lstStyle/>
          <a:p>
            <a:endParaRPr lang="en-US"/>
          </a:p>
        </p:txBody>
      </p:sp>
      <p:sp>
        <p:nvSpPr>
          <p:cNvPr id="8" name="Text 6"/>
          <p:cNvSpPr/>
          <p:nvPr/>
        </p:nvSpPr>
        <p:spPr>
          <a:xfrm>
            <a:off x="7569637" y="2270284"/>
            <a:ext cx="216218" cy="334685"/>
          </a:xfrm>
          <a:prstGeom prst="rect">
            <a:avLst/>
          </a:prstGeom>
          <a:noFill/>
          <a:ln/>
        </p:spPr>
        <p:txBody>
          <a:bodyPr wrap="none" lIns="0" tIns="0" rIns="0" bIns="0" rtlCol="0" anchor="t"/>
          <a:lstStyle/>
          <a:p>
            <a:pPr marL="0" indent="0" algn="ctr">
              <a:lnSpc>
                <a:spcPts val="2600"/>
              </a:lnSpc>
              <a:buNone/>
            </a:pPr>
            <a:r>
              <a:rPr lang="en-US" sz="2600" dirty="0">
                <a:solidFill>
                  <a:srgbClr val="504C49"/>
                </a:solidFill>
                <a:latin typeface="Platypi Medium" pitchFamily="34" charset="0"/>
                <a:ea typeface="Platypi Medium" pitchFamily="34" charset="-122"/>
                <a:cs typeface="Platypi Medium" pitchFamily="34" charset="-120"/>
              </a:rPr>
              <a:t>2</a:t>
            </a:r>
            <a:endParaRPr lang="en-US" sz="2600" dirty="0"/>
          </a:p>
        </p:txBody>
      </p:sp>
      <p:sp>
        <p:nvSpPr>
          <p:cNvPr id="9" name="Text 7"/>
          <p:cNvSpPr/>
          <p:nvPr/>
        </p:nvSpPr>
        <p:spPr>
          <a:xfrm>
            <a:off x="8151733" y="2186702"/>
            <a:ext cx="2788801" cy="348496"/>
          </a:xfrm>
          <a:prstGeom prst="rect">
            <a:avLst/>
          </a:prstGeom>
          <a:noFill/>
          <a:ln/>
        </p:spPr>
        <p:txBody>
          <a:bodyPr wrap="none" lIns="0" tIns="0" rIns="0" bIns="0" rtlCol="0" anchor="t"/>
          <a:lstStyle/>
          <a:p>
            <a:pPr marL="0" indent="0">
              <a:lnSpc>
                <a:spcPts val="2700"/>
              </a:lnSpc>
              <a:buNone/>
            </a:pPr>
            <a:r>
              <a:rPr lang="en-US" sz="2150" dirty="0">
                <a:solidFill>
                  <a:srgbClr val="504C49"/>
                </a:solidFill>
                <a:latin typeface="Platypi Medium" pitchFamily="34" charset="0"/>
                <a:ea typeface="Platypi Medium" pitchFamily="34" charset="-122"/>
                <a:cs typeface="Platypi Medium" pitchFamily="34" charset="-120"/>
              </a:rPr>
              <a:t>Back-end</a:t>
            </a:r>
            <a:endParaRPr lang="en-US" sz="2150" dirty="0"/>
          </a:p>
        </p:txBody>
      </p:sp>
      <p:sp>
        <p:nvSpPr>
          <p:cNvPr id="10" name="Text 8"/>
          <p:cNvSpPr/>
          <p:nvPr/>
        </p:nvSpPr>
        <p:spPr>
          <a:xfrm>
            <a:off x="8151733" y="2669024"/>
            <a:ext cx="5697974" cy="713899"/>
          </a:xfrm>
          <a:prstGeom prst="rect">
            <a:avLst/>
          </a:prstGeom>
          <a:noFill/>
          <a:ln/>
        </p:spPr>
        <p:txBody>
          <a:bodyPr wrap="square" lIns="0" tIns="0" rIns="0" bIns="0" rtlCol="0" anchor="t"/>
          <a:lstStyle/>
          <a:p>
            <a:pPr marL="0" indent="0">
              <a:lnSpc>
                <a:spcPts val="2800"/>
              </a:lnSpc>
              <a:buNone/>
            </a:pPr>
            <a:r>
              <a:rPr lang="en-US" sz="1750" dirty="0">
                <a:solidFill>
                  <a:srgbClr val="504C49"/>
                </a:solidFill>
                <a:latin typeface="Source Serif Pro" pitchFamily="34" charset="0"/>
                <a:ea typeface="Source Serif Pro" pitchFamily="34" charset="-122"/>
                <a:cs typeface="Source Serif Pro" pitchFamily="34" charset="-120"/>
              </a:rPr>
              <a:t>Phát triển phần back-end theo kiến trúc Microservices, đảm bảo tính bảo mật, hiệu suất và khả năng mở rộng.</a:t>
            </a:r>
            <a:endParaRPr lang="en-US" sz="1750" dirty="0"/>
          </a:p>
        </p:txBody>
      </p:sp>
      <p:sp>
        <p:nvSpPr>
          <p:cNvPr id="11" name="Shape 9"/>
          <p:cNvSpPr/>
          <p:nvPr/>
        </p:nvSpPr>
        <p:spPr>
          <a:xfrm>
            <a:off x="780812" y="4213860"/>
            <a:ext cx="501968" cy="501968"/>
          </a:xfrm>
          <a:prstGeom prst="roundRect">
            <a:avLst>
              <a:gd name="adj" fmla="val 6667"/>
            </a:avLst>
          </a:prstGeom>
          <a:solidFill>
            <a:srgbClr val="F9F7F7"/>
          </a:solidFill>
          <a:ln/>
        </p:spPr>
        <p:txBody>
          <a:bodyPr/>
          <a:lstStyle/>
          <a:p>
            <a:endParaRPr lang="en-US"/>
          </a:p>
        </p:txBody>
      </p:sp>
      <p:sp>
        <p:nvSpPr>
          <p:cNvPr id="12" name="Text 10"/>
          <p:cNvSpPr/>
          <p:nvPr/>
        </p:nvSpPr>
        <p:spPr>
          <a:xfrm>
            <a:off x="927378" y="4297442"/>
            <a:ext cx="208836" cy="334685"/>
          </a:xfrm>
          <a:prstGeom prst="rect">
            <a:avLst/>
          </a:prstGeom>
          <a:noFill/>
          <a:ln/>
        </p:spPr>
        <p:txBody>
          <a:bodyPr wrap="none" lIns="0" tIns="0" rIns="0" bIns="0" rtlCol="0" anchor="t"/>
          <a:lstStyle/>
          <a:p>
            <a:pPr marL="0" indent="0" algn="ctr">
              <a:lnSpc>
                <a:spcPts val="2600"/>
              </a:lnSpc>
              <a:buNone/>
            </a:pPr>
            <a:r>
              <a:rPr lang="en-US" sz="2600" dirty="0">
                <a:solidFill>
                  <a:srgbClr val="504C49"/>
                </a:solidFill>
                <a:latin typeface="Platypi Medium" pitchFamily="34" charset="0"/>
                <a:ea typeface="Platypi Medium" pitchFamily="34" charset="-122"/>
                <a:cs typeface="Platypi Medium" pitchFamily="34" charset="-120"/>
              </a:rPr>
              <a:t>3</a:t>
            </a:r>
            <a:endParaRPr lang="en-US" sz="2600" dirty="0"/>
          </a:p>
        </p:txBody>
      </p:sp>
      <p:sp>
        <p:nvSpPr>
          <p:cNvPr id="13" name="Text 11"/>
          <p:cNvSpPr/>
          <p:nvPr/>
        </p:nvSpPr>
        <p:spPr>
          <a:xfrm>
            <a:off x="1505783" y="4213860"/>
            <a:ext cx="2788801" cy="348496"/>
          </a:xfrm>
          <a:prstGeom prst="rect">
            <a:avLst/>
          </a:prstGeom>
          <a:noFill/>
          <a:ln/>
        </p:spPr>
        <p:txBody>
          <a:bodyPr wrap="none" lIns="0" tIns="0" rIns="0" bIns="0" rtlCol="0" anchor="t"/>
          <a:lstStyle/>
          <a:p>
            <a:pPr marL="0" indent="0">
              <a:lnSpc>
                <a:spcPts val="2700"/>
              </a:lnSpc>
              <a:buNone/>
            </a:pPr>
            <a:r>
              <a:rPr lang="en-US" sz="2150" dirty="0">
                <a:solidFill>
                  <a:srgbClr val="504C49"/>
                </a:solidFill>
                <a:latin typeface="Platypi Medium" pitchFamily="34" charset="0"/>
                <a:ea typeface="Platypi Medium" pitchFamily="34" charset="-122"/>
                <a:cs typeface="Platypi Medium" pitchFamily="34" charset="-120"/>
              </a:rPr>
              <a:t>Front-end</a:t>
            </a:r>
            <a:endParaRPr lang="en-US" sz="2150" dirty="0"/>
          </a:p>
        </p:txBody>
      </p:sp>
      <p:sp>
        <p:nvSpPr>
          <p:cNvPr id="14" name="Text 12"/>
          <p:cNvSpPr/>
          <p:nvPr/>
        </p:nvSpPr>
        <p:spPr>
          <a:xfrm>
            <a:off x="1505783" y="4696182"/>
            <a:ext cx="5697974" cy="713899"/>
          </a:xfrm>
          <a:prstGeom prst="rect">
            <a:avLst/>
          </a:prstGeom>
          <a:noFill/>
          <a:ln/>
        </p:spPr>
        <p:txBody>
          <a:bodyPr wrap="square" lIns="0" tIns="0" rIns="0" bIns="0" rtlCol="0" anchor="t"/>
          <a:lstStyle/>
          <a:p>
            <a:pPr marL="0" indent="0">
              <a:lnSpc>
                <a:spcPts val="2800"/>
              </a:lnSpc>
              <a:buNone/>
            </a:pPr>
            <a:r>
              <a:rPr lang="en-US" sz="1750" dirty="0">
                <a:solidFill>
                  <a:srgbClr val="504C49"/>
                </a:solidFill>
                <a:latin typeface="Source Serif Pro" pitchFamily="34" charset="0"/>
                <a:ea typeface="Source Serif Pro" pitchFamily="34" charset="-122"/>
                <a:cs typeface="Source Serif Pro" pitchFamily="34" charset="-120"/>
              </a:rPr>
              <a:t>Xây dựng giao diện front-end hiện đại, hiệu suất cao, đáp ứng mọi thiết bị và tối ưu hóa trải nghiệm người dùng.</a:t>
            </a:r>
            <a:endParaRPr lang="en-US" sz="1750" dirty="0"/>
          </a:p>
        </p:txBody>
      </p:sp>
      <p:sp>
        <p:nvSpPr>
          <p:cNvPr id="15" name="Shape 13"/>
          <p:cNvSpPr/>
          <p:nvPr/>
        </p:nvSpPr>
        <p:spPr>
          <a:xfrm>
            <a:off x="7426762" y="4213860"/>
            <a:ext cx="501968" cy="501968"/>
          </a:xfrm>
          <a:prstGeom prst="roundRect">
            <a:avLst>
              <a:gd name="adj" fmla="val 6667"/>
            </a:avLst>
          </a:prstGeom>
          <a:solidFill>
            <a:srgbClr val="F9F7F7"/>
          </a:solidFill>
          <a:ln/>
        </p:spPr>
        <p:txBody>
          <a:bodyPr/>
          <a:lstStyle/>
          <a:p>
            <a:endParaRPr lang="en-US"/>
          </a:p>
        </p:txBody>
      </p:sp>
      <p:sp>
        <p:nvSpPr>
          <p:cNvPr id="16" name="Text 14"/>
          <p:cNvSpPr/>
          <p:nvPr/>
        </p:nvSpPr>
        <p:spPr>
          <a:xfrm>
            <a:off x="7566303" y="4297442"/>
            <a:ext cx="222885" cy="334685"/>
          </a:xfrm>
          <a:prstGeom prst="rect">
            <a:avLst/>
          </a:prstGeom>
          <a:noFill/>
          <a:ln/>
        </p:spPr>
        <p:txBody>
          <a:bodyPr wrap="none" lIns="0" tIns="0" rIns="0" bIns="0" rtlCol="0" anchor="t"/>
          <a:lstStyle/>
          <a:p>
            <a:pPr marL="0" indent="0" algn="ctr">
              <a:lnSpc>
                <a:spcPts val="2600"/>
              </a:lnSpc>
              <a:buNone/>
            </a:pPr>
            <a:r>
              <a:rPr lang="en-US" sz="2600" dirty="0">
                <a:solidFill>
                  <a:srgbClr val="504C49"/>
                </a:solidFill>
                <a:latin typeface="Platypi Medium" pitchFamily="34" charset="0"/>
                <a:ea typeface="Platypi Medium" pitchFamily="34" charset="-122"/>
                <a:cs typeface="Platypi Medium" pitchFamily="34" charset="-120"/>
              </a:rPr>
              <a:t>4</a:t>
            </a:r>
            <a:endParaRPr lang="en-US" sz="2600" dirty="0"/>
          </a:p>
        </p:txBody>
      </p:sp>
      <p:sp>
        <p:nvSpPr>
          <p:cNvPr id="17" name="Text 15"/>
          <p:cNvSpPr/>
          <p:nvPr/>
        </p:nvSpPr>
        <p:spPr>
          <a:xfrm>
            <a:off x="8151733" y="4213860"/>
            <a:ext cx="2788801" cy="348496"/>
          </a:xfrm>
          <a:prstGeom prst="rect">
            <a:avLst/>
          </a:prstGeom>
          <a:noFill/>
          <a:ln/>
        </p:spPr>
        <p:txBody>
          <a:bodyPr wrap="none" lIns="0" tIns="0" rIns="0" bIns="0" rtlCol="0" anchor="t"/>
          <a:lstStyle/>
          <a:p>
            <a:pPr marL="0" indent="0">
              <a:lnSpc>
                <a:spcPts val="2700"/>
              </a:lnSpc>
              <a:buNone/>
            </a:pPr>
            <a:r>
              <a:rPr lang="en-US" sz="2150" dirty="0">
                <a:solidFill>
                  <a:srgbClr val="504C49"/>
                </a:solidFill>
                <a:latin typeface="Platypi Medium" pitchFamily="34" charset="0"/>
                <a:ea typeface="Platypi Medium" pitchFamily="34" charset="-122"/>
                <a:cs typeface="Platypi Medium" pitchFamily="34" charset="-120"/>
              </a:rPr>
              <a:t>UI</a:t>
            </a:r>
            <a:endParaRPr lang="en-US" sz="2150" dirty="0"/>
          </a:p>
        </p:txBody>
      </p:sp>
      <p:sp>
        <p:nvSpPr>
          <p:cNvPr id="18" name="Text 16"/>
          <p:cNvSpPr/>
          <p:nvPr/>
        </p:nvSpPr>
        <p:spPr>
          <a:xfrm>
            <a:off x="8151733" y="4696182"/>
            <a:ext cx="5697974" cy="713899"/>
          </a:xfrm>
          <a:prstGeom prst="rect">
            <a:avLst/>
          </a:prstGeom>
          <a:noFill/>
          <a:ln/>
        </p:spPr>
        <p:txBody>
          <a:bodyPr wrap="square" lIns="0" tIns="0" rIns="0" bIns="0" rtlCol="0" anchor="t"/>
          <a:lstStyle/>
          <a:p>
            <a:pPr marL="0" indent="0">
              <a:lnSpc>
                <a:spcPts val="2800"/>
              </a:lnSpc>
              <a:buNone/>
            </a:pPr>
            <a:r>
              <a:rPr lang="en-US" sz="1750" dirty="0">
                <a:solidFill>
                  <a:srgbClr val="504C49"/>
                </a:solidFill>
                <a:latin typeface="Source Serif Pro" pitchFamily="34" charset="0"/>
                <a:ea typeface="Source Serif Pro" pitchFamily="34" charset="-122"/>
                <a:cs typeface="Source Serif Pro" pitchFamily="34" charset="-120"/>
              </a:rPr>
              <a:t>Tạo giao diện trực quan, dễ sử dụng, đáp ứng nhu cầu của người dùng và mang lại trải nghiệm tốt.</a:t>
            </a:r>
            <a:endParaRPr lang="en-US" sz="1750" dirty="0"/>
          </a:p>
        </p:txBody>
      </p:sp>
      <p:sp>
        <p:nvSpPr>
          <p:cNvPr id="19" name="Shape 17"/>
          <p:cNvSpPr/>
          <p:nvPr/>
        </p:nvSpPr>
        <p:spPr>
          <a:xfrm>
            <a:off x="780812" y="5884069"/>
            <a:ext cx="501968" cy="501968"/>
          </a:xfrm>
          <a:prstGeom prst="roundRect">
            <a:avLst>
              <a:gd name="adj" fmla="val 6667"/>
            </a:avLst>
          </a:prstGeom>
          <a:solidFill>
            <a:srgbClr val="F9F7F7"/>
          </a:solidFill>
          <a:ln/>
        </p:spPr>
        <p:txBody>
          <a:bodyPr/>
          <a:lstStyle/>
          <a:p>
            <a:endParaRPr lang="en-US"/>
          </a:p>
        </p:txBody>
      </p:sp>
      <p:sp>
        <p:nvSpPr>
          <p:cNvPr id="20" name="Text 18"/>
          <p:cNvSpPr/>
          <p:nvPr/>
        </p:nvSpPr>
        <p:spPr>
          <a:xfrm>
            <a:off x="924044" y="5967651"/>
            <a:ext cx="215503" cy="334685"/>
          </a:xfrm>
          <a:prstGeom prst="rect">
            <a:avLst/>
          </a:prstGeom>
          <a:noFill/>
          <a:ln/>
        </p:spPr>
        <p:txBody>
          <a:bodyPr wrap="none" lIns="0" tIns="0" rIns="0" bIns="0" rtlCol="0" anchor="t"/>
          <a:lstStyle/>
          <a:p>
            <a:pPr marL="0" indent="0" algn="ctr">
              <a:lnSpc>
                <a:spcPts val="2600"/>
              </a:lnSpc>
              <a:buNone/>
            </a:pPr>
            <a:r>
              <a:rPr lang="en-US" sz="2600" dirty="0">
                <a:solidFill>
                  <a:srgbClr val="504C49"/>
                </a:solidFill>
                <a:latin typeface="Platypi Medium" pitchFamily="34" charset="0"/>
                <a:ea typeface="Platypi Medium" pitchFamily="34" charset="-122"/>
                <a:cs typeface="Platypi Medium" pitchFamily="34" charset="-120"/>
              </a:rPr>
              <a:t>5</a:t>
            </a:r>
            <a:endParaRPr lang="en-US" sz="2600" dirty="0"/>
          </a:p>
        </p:txBody>
      </p:sp>
      <p:sp>
        <p:nvSpPr>
          <p:cNvPr id="21" name="Text 19"/>
          <p:cNvSpPr/>
          <p:nvPr/>
        </p:nvSpPr>
        <p:spPr>
          <a:xfrm>
            <a:off x="1505783" y="5884069"/>
            <a:ext cx="2788801" cy="348496"/>
          </a:xfrm>
          <a:prstGeom prst="rect">
            <a:avLst/>
          </a:prstGeom>
          <a:noFill/>
          <a:ln/>
        </p:spPr>
        <p:txBody>
          <a:bodyPr wrap="none" lIns="0" tIns="0" rIns="0" bIns="0" rtlCol="0" anchor="t"/>
          <a:lstStyle/>
          <a:p>
            <a:pPr marL="0" indent="0">
              <a:lnSpc>
                <a:spcPts val="2700"/>
              </a:lnSpc>
              <a:buNone/>
            </a:pPr>
            <a:r>
              <a:rPr lang="en-US" sz="2150" dirty="0">
                <a:solidFill>
                  <a:srgbClr val="504C49"/>
                </a:solidFill>
                <a:latin typeface="Platypi Medium" pitchFamily="34" charset="0"/>
                <a:ea typeface="Platypi Medium" pitchFamily="34" charset="-122"/>
                <a:cs typeface="Platypi Medium" pitchFamily="34" charset="-120"/>
              </a:rPr>
              <a:t>Thanh toán online</a:t>
            </a:r>
            <a:endParaRPr lang="en-US" sz="2150" dirty="0"/>
          </a:p>
        </p:txBody>
      </p:sp>
      <p:sp>
        <p:nvSpPr>
          <p:cNvPr id="22" name="Text 20"/>
          <p:cNvSpPr/>
          <p:nvPr/>
        </p:nvSpPr>
        <p:spPr>
          <a:xfrm>
            <a:off x="1505783" y="6366391"/>
            <a:ext cx="5697974" cy="713899"/>
          </a:xfrm>
          <a:prstGeom prst="rect">
            <a:avLst/>
          </a:prstGeom>
          <a:noFill/>
          <a:ln/>
        </p:spPr>
        <p:txBody>
          <a:bodyPr wrap="square" lIns="0" tIns="0" rIns="0" bIns="0" rtlCol="0" anchor="t"/>
          <a:lstStyle/>
          <a:p>
            <a:pPr marL="0" indent="0">
              <a:lnSpc>
                <a:spcPts val="2800"/>
              </a:lnSpc>
              <a:buNone/>
            </a:pPr>
            <a:r>
              <a:rPr lang="en-US" sz="1750" dirty="0">
                <a:solidFill>
                  <a:srgbClr val="504C49"/>
                </a:solidFill>
                <a:latin typeface="Source Serif Pro" pitchFamily="34" charset="0"/>
                <a:ea typeface="Source Serif Pro" pitchFamily="34" charset="-122"/>
                <a:cs typeface="Source Serif Pro" pitchFamily="34" charset="-120"/>
              </a:rPr>
              <a:t>Tích hợp các hình thức thanh toán online phổ biến, đảm bảo an toàn và tiện lợi cho người dùng.</a:t>
            </a:r>
            <a:endParaRPr lang="en-US" sz="1750" dirty="0"/>
          </a:p>
        </p:txBody>
      </p:sp>
      <p:sp>
        <p:nvSpPr>
          <p:cNvPr id="23" name="Shape 21"/>
          <p:cNvSpPr/>
          <p:nvPr/>
        </p:nvSpPr>
        <p:spPr>
          <a:xfrm>
            <a:off x="7426762" y="5884069"/>
            <a:ext cx="501968" cy="501968"/>
          </a:xfrm>
          <a:prstGeom prst="roundRect">
            <a:avLst>
              <a:gd name="adj" fmla="val 6667"/>
            </a:avLst>
          </a:prstGeom>
          <a:solidFill>
            <a:srgbClr val="F9F7F7"/>
          </a:solidFill>
          <a:ln/>
        </p:spPr>
        <p:txBody>
          <a:bodyPr/>
          <a:lstStyle/>
          <a:p>
            <a:endParaRPr lang="en-US"/>
          </a:p>
        </p:txBody>
      </p:sp>
      <p:sp>
        <p:nvSpPr>
          <p:cNvPr id="24" name="Text 22"/>
          <p:cNvSpPr/>
          <p:nvPr/>
        </p:nvSpPr>
        <p:spPr>
          <a:xfrm>
            <a:off x="7568565" y="5967651"/>
            <a:ext cx="218242" cy="334685"/>
          </a:xfrm>
          <a:prstGeom prst="rect">
            <a:avLst/>
          </a:prstGeom>
          <a:noFill/>
          <a:ln/>
        </p:spPr>
        <p:txBody>
          <a:bodyPr wrap="none" lIns="0" tIns="0" rIns="0" bIns="0" rtlCol="0" anchor="t"/>
          <a:lstStyle/>
          <a:p>
            <a:pPr marL="0" indent="0" algn="ctr">
              <a:lnSpc>
                <a:spcPts val="2600"/>
              </a:lnSpc>
              <a:buNone/>
            </a:pPr>
            <a:r>
              <a:rPr lang="en-US" sz="2600" dirty="0">
                <a:solidFill>
                  <a:srgbClr val="504C49"/>
                </a:solidFill>
                <a:latin typeface="Platypi Medium" pitchFamily="34" charset="0"/>
                <a:ea typeface="Platypi Medium" pitchFamily="34" charset="-122"/>
                <a:cs typeface="Platypi Medium" pitchFamily="34" charset="-120"/>
              </a:rPr>
              <a:t>6</a:t>
            </a:r>
            <a:endParaRPr lang="en-US" sz="2600" dirty="0"/>
          </a:p>
        </p:txBody>
      </p:sp>
      <p:sp>
        <p:nvSpPr>
          <p:cNvPr id="25" name="Text 23"/>
          <p:cNvSpPr/>
          <p:nvPr/>
        </p:nvSpPr>
        <p:spPr>
          <a:xfrm>
            <a:off x="8151733" y="5884069"/>
            <a:ext cx="2788801" cy="348496"/>
          </a:xfrm>
          <a:prstGeom prst="rect">
            <a:avLst/>
          </a:prstGeom>
          <a:noFill/>
          <a:ln/>
        </p:spPr>
        <p:txBody>
          <a:bodyPr wrap="none" lIns="0" tIns="0" rIns="0" bIns="0" rtlCol="0" anchor="t"/>
          <a:lstStyle/>
          <a:p>
            <a:pPr marL="0" indent="0">
              <a:lnSpc>
                <a:spcPts val="2700"/>
              </a:lnSpc>
              <a:buNone/>
            </a:pPr>
            <a:r>
              <a:rPr lang="en-US" sz="2150" dirty="0">
                <a:solidFill>
                  <a:srgbClr val="504C49"/>
                </a:solidFill>
                <a:latin typeface="Platypi Medium" pitchFamily="34" charset="0"/>
                <a:ea typeface="Platypi Medium" pitchFamily="34" charset="-122"/>
                <a:cs typeface="Platypi Medium" pitchFamily="34" charset="-120"/>
              </a:rPr>
              <a:t>Trải nghiệm</a:t>
            </a:r>
            <a:endParaRPr lang="en-US" sz="2150" dirty="0"/>
          </a:p>
        </p:txBody>
      </p:sp>
      <p:sp>
        <p:nvSpPr>
          <p:cNvPr id="26" name="Text 24"/>
          <p:cNvSpPr/>
          <p:nvPr/>
        </p:nvSpPr>
        <p:spPr>
          <a:xfrm>
            <a:off x="8151733" y="6366391"/>
            <a:ext cx="5697974" cy="1070848"/>
          </a:xfrm>
          <a:prstGeom prst="rect">
            <a:avLst/>
          </a:prstGeom>
          <a:noFill/>
          <a:ln/>
        </p:spPr>
        <p:txBody>
          <a:bodyPr wrap="square" lIns="0" tIns="0" rIns="0" bIns="0" rtlCol="0" anchor="t"/>
          <a:lstStyle/>
          <a:p>
            <a:pPr marL="0" indent="0">
              <a:lnSpc>
                <a:spcPts val="2800"/>
              </a:lnSpc>
              <a:buNone/>
            </a:pPr>
            <a:r>
              <a:rPr lang="en-US" sz="1750" dirty="0">
                <a:solidFill>
                  <a:srgbClr val="504C49"/>
                </a:solidFill>
                <a:latin typeface="Source Serif Pro" pitchFamily="34" charset="0"/>
                <a:ea typeface="Source Serif Pro" pitchFamily="34" charset="-122"/>
                <a:cs typeface="Source Serif Pro" pitchFamily="34" charset="-120"/>
              </a:rPr>
              <a:t>Cung cấp các tính năng nâng cao để tăng trải nghiệm người dùng, như gợi ý phim, xem lịch chiếu, và đánh giá phim.</a:t>
            </a:r>
            <a:endParaRPr lang="en-US" sz="1750"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569000" y="447080"/>
            <a:ext cx="4065032" cy="508040"/>
          </a:xfrm>
          <a:prstGeom prst="rect">
            <a:avLst/>
          </a:prstGeom>
          <a:noFill/>
          <a:ln/>
        </p:spPr>
        <p:txBody>
          <a:bodyPr wrap="none" lIns="0" tIns="0" rIns="0" bIns="0" rtlCol="0" anchor="t"/>
          <a:lstStyle/>
          <a:p>
            <a:pPr marL="0" indent="0">
              <a:lnSpc>
                <a:spcPts val="4000"/>
              </a:lnSpc>
              <a:buNone/>
            </a:pPr>
            <a:r>
              <a:rPr lang="en-US" sz="3200" dirty="0">
                <a:solidFill>
                  <a:srgbClr val="201B18"/>
                </a:solidFill>
                <a:latin typeface="Platypi Medium" pitchFamily="34" charset="0"/>
                <a:ea typeface="Platypi Medium" pitchFamily="34" charset="-122"/>
                <a:cs typeface="Platypi Medium" pitchFamily="34" charset="-120"/>
              </a:rPr>
              <a:t>Công nghệ</a:t>
            </a:r>
            <a:endParaRPr lang="en-US" sz="3200" dirty="0"/>
          </a:p>
        </p:txBody>
      </p:sp>
      <p:pic>
        <p:nvPicPr>
          <p:cNvPr id="3" name="Image 0" descr="preencoded.png"/>
          <p:cNvPicPr>
            <a:picLocks noChangeAspect="1"/>
          </p:cNvPicPr>
          <p:nvPr/>
        </p:nvPicPr>
        <p:blipFill>
          <a:blip r:embed="rId3"/>
          <a:stretch>
            <a:fillRect/>
          </a:stretch>
        </p:blipFill>
        <p:spPr>
          <a:xfrm>
            <a:off x="569000" y="1280279"/>
            <a:ext cx="812959" cy="1300758"/>
          </a:xfrm>
          <a:prstGeom prst="rect">
            <a:avLst/>
          </a:prstGeom>
        </p:spPr>
      </p:pic>
      <p:sp>
        <p:nvSpPr>
          <p:cNvPr id="4" name="Text 1"/>
          <p:cNvSpPr/>
          <p:nvPr/>
        </p:nvSpPr>
        <p:spPr>
          <a:xfrm>
            <a:off x="1625798" y="1442799"/>
            <a:ext cx="2032516" cy="253960"/>
          </a:xfrm>
          <a:prstGeom prst="rect">
            <a:avLst/>
          </a:prstGeom>
          <a:noFill/>
          <a:ln/>
        </p:spPr>
        <p:txBody>
          <a:bodyPr wrap="none" lIns="0" tIns="0" rIns="0" bIns="0" rtlCol="0" anchor="t"/>
          <a:lstStyle/>
          <a:p>
            <a:pPr marL="0" indent="0" algn="l">
              <a:lnSpc>
                <a:spcPts val="2000"/>
              </a:lnSpc>
              <a:buNone/>
            </a:pPr>
            <a:r>
              <a:rPr lang="en-US" sz="1600" dirty="0">
                <a:solidFill>
                  <a:srgbClr val="504C49"/>
                </a:solidFill>
                <a:latin typeface="Platypi Medium" pitchFamily="34" charset="0"/>
                <a:ea typeface="Platypi Medium" pitchFamily="34" charset="-122"/>
                <a:cs typeface="Platypi Medium" pitchFamily="34" charset="-120"/>
              </a:rPr>
              <a:t>Spring Boot</a:t>
            </a:r>
            <a:endParaRPr lang="en-US" sz="1600" dirty="0"/>
          </a:p>
        </p:txBody>
      </p:sp>
      <p:sp>
        <p:nvSpPr>
          <p:cNvPr id="5" name="Text 2"/>
          <p:cNvSpPr/>
          <p:nvPr/>
        </p:nvSpPr>
        <p:spPr>
          <a:xfrm>
            <a:off x="1625798" y="1794272"/>
            <a:ext cx="12435602" cy="260152"/>
          </a:xfrm>
          <a:prstGeom prst="rect">
            <a:avLst/>
          </a:prstGeom>
          <a:noFill/>
          <a:ln/>
        </p:spPr>
        <p:txBody>
          <a:bodyPr wrap="none" lIns="0" tIns="0" rIns="0" bIns="0" rtlCol="0" anchor="t"/>
          <a:lstStyle/>
          <a:p>
            <a:pPr marL="0" indent="0" algn="l">
              <a:lnSpc>
                <a:spcPts val="2000"/>
              </a:lnSpc>
              <a:buNone/>
            </a:pPr>
            <a:r>
              <a:rPr lang="en-US" sz="1250" dirty="0">
                <a:solidFill>
                  <a:srgbClr val="504C49"/>
                </a:solidFill>
                <a:latin typeface="Source Serif Pro" pitchFamily="34" charset="0"/>
                <a:ea typeface="Source Serif Pro" pitchFamily="34" charset="-122"/>
                <a:cs typeface="Source Serif Pro" pitchFamily="34" charset="-120"/>
              </a:rPr>
              <a:t>Framework back-end mạnh mẽ, hỗ trợ phát triển các ứng dụng web, REST API, Microservices.</a:t>
            </a:r>
            <a:endParaRPr lang="en-US" sz="1250" dirty="0"/>
          </a:p>
        </p:txBody>
      </p:sp>
      <p:pic>
        <p:nvPicPr>
          <p:cNvPr id="6" name="Image 1" descr="preencoded.png"/>
          <p:cNvPicPr>
            <a:picLocks noChangeAspect="1"/>
          </p:cNvPicPr>
          <p:nvPr/>
        </p:nvPicPr>
        <p:blipFill>
          <a:blip r:embed="rId4"/>
          <a:stretch>
            <a:fillRect/>
          </a:stretch>
        </p:blipFill>
        <p:spPr>
          <a:xfrm>
            <a:off x="569000" y="2581037"/>
            <a:ext cx="812959" cy="1300758"/>
          </a:xfrm>
          <a:prstGeom prst="rect">
            <a:avLst/>
          </a:prstGeom>
        </p:spPr>
      </p:pic>
      <p:sp>
        <p:nvSpPr>
          <p:cNvPr id="7" name="Text 3"/>
          <p:cNvSpPr/>
          <p:nvPr/>
        </p:nvSpPr>
        <p:spPr>
          <a:xfrm>
            <a:off x="1625798" y="2743557"/>
            <a:ext cx="2032516" cy="253960"/>
          </a:xfrm>
          <a:prstGeom prst="rect">
            <a:avLst/>
          </a:prstGeom>
          <a:noFill/>
          <a:ln/>
        </p:spPr>
        <p:txBody>
          <a:bodyPr wrap="none" lIns="0" tIns="0" rIns="0" bIns="0" rtlCol="0" anchor="t"/>
          <a:lstStyle/>
          <a:p>
            <a:pPr marL="0" indent="0" algn="l">
              <a:lnSpc>
                <a:spcPts val="2000"/>
              </a:lnSpc>
              <a:buNone/>
            </a:pPr>
            <a:r>
              <a:rPr lang="en-US" sz="1600" dirty="0">
                <a:solidFill>
                  <a:srgbClr val="504C49"/>
                </a:solidFill>
                <a:latin typeface="Platypi Medium" pitchFamily="34" charset="0"/>
                <a:ea typeface="Platypi Medium" pitchFamily="34" charset="-122"/>
                <a:cs typeface="Platypi Medium" pitchFamily="34" charset="-120"/>
              </a:rPr>
              <a:t>Next.js</a:t>
            </a:r>
            <a:endParaRPr lang="en-US" sz="1600" dirty="0"/>
          </a:p>
        </p:txBody>
      </p:sp>
      <p:sp>
        <p:nvSpPr>
          <p:cNvPr id="8" name="Text 4"/>
          <p:cNvSpPr/>
          <p:nvPr/>
        </p:nvSpPr>
        <p:spPr>
          <a:xfrm>
            <a:off x="1625798" y="3095030"/>
            <a:ext cx="12435602" cy="260152"/>
          </a:xfrm>
          <a:prstGeom prst="rect">
            <a:avLst/>
          </a:prstGeom>
          <a:noFill/>
          <a:ln/>
        </p:spPr>
        <p:txBody>
          <a:bodyPr wrap="none" lIns="0" tIns="0" rIns="0" bIns="0" rtlCol="0" anchor="t"/>
          <a:lstStyle/>
          <a:p>
            <a:pPr marL="0" indent="0" algn="l">
              <a:lnSpc>
                <a:spcPts val="2000"/>
              </a:lnSpc>
              <a:buNone/>
            </a:pPr>
            <a:r>
              <a:rPr lang="en-US" sz="1250" dirty="0">
                <a:solidFill>
                  <a:srgbClr val="504C49"/>
                </a:solidFill>
                <a:latin typeface="Source Serif Pro" pitchFamily="34" charset="0"/>
                <a:ea typeface="Source Serif Pro" pitchFamily="34" charset="-122"/>
                <a:cs typeface="Source Serif Pro" pitchFamily="34" charset="-120"/>
              </a:rPr>
              <a:t>Framework front-end hiệu suất cao, hỗ trợ SSR, SSG, tối ưu hóa hình ảnh, đa ngôn ngữ.</a:t>
            </a:r>
            <a:endParaRPr lang="en-US" sz="1250" dirty="0"/>
          </a:p>
        </p:txBody>
      </p:sp>
      <p:pic>
        <p:nvPicPr>
          <p:cNvPr id="9" name="Image 2" descr="preencoded.png"/>
          <p:cNvPicPr>
            <a:picLocks noChangeAspect="1"/>
          </p:cNvPicPr>
          <p:nvPr/>
        </p:nvPicPr>
        <p:blipFill>
          <a:blip r:embed="rId5"/>
          <a:stretch>
            <a:fillRect/>
          </a:stretch>
        </p:blipFill>
        <p:spPr>
          <a:xfrm>
            <a:off x="569000" y="3881795"/>
            <a:ext cx="812959" cy="1300758"/>
          </a:xfrm>
          <a:prstGeom prst="rect">
            <a:avLst/>
          </a:prstGeom>
        </p:spPr>
      </p:pic>
      <p:sp>
        <p:nvSpPr>
          <p:cNvPr id="10" name="Text 5"/>
          <p:cNvSpPr/>
          <p:nvPr/>
        </p:nvSpPr>
        <p:spPr>
          <a:xfrm>
            <a:off x="1625798" y="4044315"/>
            <a:ext cx="2032516" cy="253960"/>
          </a:xfrm>
          <a:prstGeom prst="rect">
            <a:avLst/>
          </a:prstGeom>
          <a:noFill/>
          <a:ln/>
        </p:spPr>
        <p:txBody>
          <a:bodyPr wrap="none" lIns="0" tIns="0" rIns="0" bIns="0" rtlCol="0" anchor="t"/>
          <a:lstStyle/>
          <a:p>
            <a:pPr marL="0" indent="0" algn="l">
              <a:lnSpc>
                <a:spcPts val="2000"/>
              </a:lnSpc>
              <a:buNone/>
            </a:pPr>
            <a:r>
              <a:rPr lang="en-US" sz="1600" dirty="0">
                <a:solidFill>
                  <a:srgbClr val="504C49"/>
                </a:solidFill>
                <a:latin typeface="Platypi Medium" pitchFamily="34" charset="0"/>
                <a:ea typeface="Platypi Medium" pitchFamily="34" charset="-122"/>
                <a:cs typeface="Platypi Medium" pitchFamily="34" charset="-120"/>
              </a:rPr>
              <a:t>Angular</a:t>
            </a:r>
            <a:endParaRPr lang="en-US" sz="1600" dirty="0"/>
          </a:p>
        </p:txBody>
      </p:sp>
      <p:sp>
        <p:nvSpPr>
          <p:cNvPr id="11" name="Text 6"/>
          <p:cNvSpPr/>
          <p:nvPr/>
        </p:nvSpPr>
        <p:spPr>
          <a:xfrm>
            <a:off x="1625798" y="4395788"/>
            <a:ext cx="12435602" cy="260152"/>
          </a:xfrm>
          <a:prstGeom prst="rect">
            <a:avLst/>
          </a:prstGeom>
          <a:noFill/>
          <a:ln/>
        </p:spPr>
        <p:txBody>
          <a:bodyPr wrap="none" lIns="0" tIns="0" rIns="0" bIns="0" rtlCol="0" anchor="t"/>
          <a:lstStyle/>
          <a:p>
            <a:pPr marL="0" indent="0" algn="l">
              <a:lnSpc>
                <a:spcPts val="2000"/>
              </a:lnSpc>
              <a:buNone/>
            </a:pPr>
            <a:r>
              <a:rPr lang="en-US" sz="1250" dirty="0">
                <a:solidFill>
                  <a:srgbClr val="504C49"/>
                </a:solidFill>
                <a:latin typeface="Source Serif Pro" pitchFamily="34" charset="0"/>
                <a:ea typeface="Source Serif Pro" pitchFamily="34" charset="-122"/>
                <a:cs typeface="Source Serif Pro" pitchFamily="34" charset="-120"/>
              </a:rPr>
              <a:t>Framework front-end phổ biến, hỗ trợ two-way data binding, dependency injection, component-based architecture.</a:t>
            </a:r>
            <a:endParaRPr lang="en-US" sz="1250" dirty="0"/>
          </a:p>
        </p:txBody>
      </p:sp>
      <p:pic>
        <p:nvPicPr>
          <p:cNvPr id="12" name="Image 3" descr="preencoded.png"/>
          <p:cNvPicPr>
            <a:picLocks noChangeAspect="1"/>
          </p:cNvPicPr>
          <p:nvPr/>
        </p:nvPicPr>
        <p:blipFill>
          <a:blip r:embed="rId6"/>
          <a:stretch>
            <a:fillRect/>
          </a:stretch>
        </p:blipFill>
        <p:spPr>
          <a:xfrm>
            <a:off x="569000" y="5182553"/>
            <a:ext cx="812959" cy="1300758"/>
          </a:xfrm>
          <a:prstGeom prst="rect">
            <a:avLst/>
          </a:prstGeom>
        </p:spPr>
      </p:pic>
      <p:sp>
        <p:nvSpPr>
          <p:cNvPr id="13" name="Text 7"/>
          <p:cNvSpPr/>
          <p:nvPr/>
        </p:nvSpPr>
        <p:spPr>
          <a:xfrm>
            <a:off x="1625798" y="5345073"/>
            <a:ext cx="2032516" cy="253960"/>
          </a:xfrm>
          <a:prstGeom prst="rect">
            <a:avLst/>
          </a:prstGeom>
          <a:noFill/>
          <a:ln/>
        </p:spPr>
        <p:txBody>
          <a:bodyPr wrap="none" lIns="0" tIns="0" rIns="0" bIns="0" rtlCol="0" anchor="t"/>
          <a:lstStyle/>
          <a:p>
            <a:pPr marL="0" indent="0" algn="l">
              <a:lnSpc>
                <a:spcPts val="2000"/>
              </a:lnSpc>
              <a:buNone/>
            </a:pPr>
            <a:r>
              <a:rPr lang="en-US" sz="1600" dirty="0">
                <a:solidFill>
                  <a:srgbClr val="504C49"/>
                </a:solidFill>
                <a:latin typeface="Platypi Medium" pitchFamily="34" charset="0"/>
                <a:ea typeface="Platypi Medium" pitchFamily="34" charset="-122"/>
                <a:cs typeface="Platypi Medium" pitchFamily="34" charset="-120"/>
              </a:rPr>
              <a:t>Redis</a:t>
            </a:r>
            <a:endParaRPr lang="en-US" sz="1600" dirty="0"/>
          </a:p>
        </p:txBody>
      </p:sp>
      <p:sp>
        <p:nvSpPr>
          <p:cNvPr id="14" name="Text 8"/>
          <p:cNvSpPr/>
          <p:nvPr/>
        </p:nvSpPr>
        <p:spPr>
          <a:xfrm>
            <a:off x="1625798" y="5696545"/>
            <a:ext cx="12435602" cy="260152"/>
          </a:xfrm>
          <a:prstGeom prst="rect">
            <a:avLst/>
          </a:prstGeom>
          <a:noFill/>
          <a:ln/>
        </p:spPr>
        <p:txBody>
          <a:bodyPr wrap="none" lIns="0" tIns="0" rIns="0" bIns="0" rtlCol="0" anchor="t"/>
          <a:lstStyle/>
          <a:p>
            <a:pPr marL="0" indent="0" algn="l">
              <a:lnSpc>
                <a:spcPts val="2000"/>
              </a:lnSpc>
              <a:buNone/>
            </a:pPr>
            <a:r>
              <a:rPr lang="en-US" sz="1250" dirty="0">
                <a:solidFill>
                  <a:srgbClr val="504C49"/>
                </a:solidFill>
                <a:latin typeface="Source Serif Pro" pitchFamily="34" charset="0"/>
                <a:ea typeface="Source Serif Pro" pitchFamily="34" charset="-122"/>
                <a:cs typeface="Source Serif Pro" pitchFamily="34" charset="-120"/>
              </a:rPr>
              <a:t>Cơ sở dữ liệu NoSQL, hỗ trợ caching, message queue, giúp tăng hiệu suất cho ứng dụng.</a:t>
            </a:r>
            <a:endParaRPr lang="en-US" sz="1250" dirty="0"/>
          </a:p>
        </p:txBody>
      </p:sp>
      <p:pic>
        <p:nvPicPr>
          <p:cNvPr id="15" name="Image 4" descr="preencoded.png"/>
          <p:cNvPicPr>
            <a:picLocks noChangeAspect="1"/>
          </p:cNvPicPr>
          <p:nvPr/>
        </p:nvPicPr>
        <p:blipFill>
          <a:blip r:embed="rId7"/>
          <a:stretch>
            <a:fillRect/>
          </a:stretch>
        </p:blipFill>
        <p:spPr>
          <a:xfrm>
            <a:off x="569000" y="6483310"/>
            <a:ext cx="812959" cy="1300758"/>
          </a:xfrm>
          <a:prstGeom prst="rect">
            <a:avLst/>
          </a:prstGeom>
        </p:spPr>
      </p:pic>
      <p:sp>
        <p:nvSpPr>
          <p:cNvPr id="16" name="Text 9"/>
          <p:cNvSpPr/>
          <p:nvPr/>
        </p:nvSpPr>
        <p:spPr>
          <a:xfrm>
            <a:off x="1625798" y="6645831"/>
            <a:ext cx="2032516" cy="253960"/>
          </a:xfrm>
          <a:prstGeom prst="rect">
            <a:avLst/>
          </a:prstGeom>
          <a:noFill/>
          <a:ln/>
        </p:spPr>
        <p:txBody>
          <a:bodyPr wrap="none" lIns="0" tIns="0" rIns="0" bIns="0" rtlCol="0" anchor="t"/>
          <a:lstStyle/>
          <a:p>
            <a:pPr marL="0" indent="0" algn="l">
              <a:lnSpc>
                <a:spcPts val="2000"/>
              </a:lnSpc>
              <a:buNone/>
            </a:pPr>
            <a:r>
              <a:rPr lang="en-US" sz="1600" dirty="0">
                <a:solidFill>
                  <a:srgbClr val="504C49"/>
                </a:solidFill>
                <a:latin typeface="Platypi Medium" pitchFamily="34" charset="0"/>
                <a:ea typeface="Platypi Medium" pitchFamily="34" charset="-122"/>
                <a:cs typeface="Platypi Medium" pitchFamily="34" charset="-120"/>
              </a:rPr>
              <a:t>Kafka</a:t>
            </a:r>
            <a:endParaRPr lang="en-US" sz="1600" dirty="0"/>
          </a:p>
        </p:txBody>
      </p:sp>
      <p:sp>
        <p:nvSpPr>
          <p:cNvPr id="17" name="Text 10"/>
          <p:cNvSpPr/>
          <p:nvPr/>
        </p:nvSpPr>
        <p:spPr>
          <a:xfrm>
            <a:off x="1625798" y="6997303"/>
            <a:ext cx="12435602" cy="260152"/>
          </a:xfrm>
          <a:prstGeom prst="rect">
            <a:avLst/>
          </a:prstGeom>
          <a:noFill/>
          <a:ln/>
        </p:spPr>
        <p:txBody>
          <a:bodyPr wrap="none" lIns="0" tIns="0" rIns="0" bIns="0" rtlCol="0" anchor="t"/>
          <a:lstStyle/>
          <a:p>
            <a:pPr marL="0" indent="0" algn="l">
              <a:lnSpc>
                <a:spcPts val="2000"/>
              </a:lnSpc>
              <a:buNone/>
            </a:pPr>
            <a:r>
              <a:rPr lang="en-US" sz="1250" dirty="0">
                <a:solidFill>
                  <a:srgbClr val="504C49"/>
                </a:solidFill>
                <a:latin typeface="Source Serif Pro" pitchFamily="34" charset="0"/>
                <a:ea typeface="Source Serif Pro" pitchFamily="34" charset="-122"/>
                <a:cs typeface="Source Serif Pro" pitchFamily="34" charset="-120"/>
              </a:rPr>
              <a:t>Hệ thống message queue, hỗ trợ giao tiếp bất đồng bộ giữa các services.</a:t>
            </a:r>
            <a:endParaRPr lang="en-US" sz="1250"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481727" y="1250927"/>
            <a:ext cx="3441502" cy="430173"/>
          </a:xfrm>
          <a:prstGeom prst="rect">
            <a:avLst/>
          </a:prstGeom>
          <a:noFill/>
          <a:ln/>
        </p:spPr>
        <p:txBody>
          <a:bodyPr wrap="none" lIns="0" tIns="0" rIns="0" bIns="0" rtlCol="0" anchor="t"/>
          <a:lstStyle/>
          <a:p>
            <a:pPr marL="0" indent="0">
              <a:lnSpc>
                <a:spcPts val="3350"/>
              </a:lnSpc>
              <a:buNone/>
            </a:pPr>
            <a:r>
              <a:rPr lang="en-US" sz="2400" dirty="0" err="1">
                <a:solidFill>
                  <a:srgbClr val="201B18"/>
                </a:solidFill>
                <a:latin typeface="Platypi Medium" pitchFamily="34" charset="0"/>
                <a:cs typeface="Platypi Medium" pitchFamily="34" charset="-120"/>
              </a:rPr>
              <a:t>Người</a:t>
            </a:r>
            <a:r>
              <a:rPr lang="en-US" sz="2400" dirty="0">
                <a:solidFill>
                  <a:srgbClr val="201B18"/>
                </a:solidFill>
                <a:latin typeface="Platypi Medium" pitchFamily="34" charset="0"/>
                <a:cs typeface="Platypi Medium" pitchFamily="34" charset="-120"/>
              </a:rPr>
              <a:t> </a:t>
            </a:r>
            <a:r>
              <a:rPr lang="en-US" sz="2400" dirty="0" err="1">
                <a:solidFill>
                  <a:srgbClr val="201B18"/>
                </a:solidFill>
                <a:latin typeface="Platypi Medium" pitchFamily="34" charset="0"/>
                <a:cs typeface="Platypi Medium" pitchFamily="34" charset="-120"/>
              </a:rPr>
              <a:t>dùng</a:t>
            </a:r>
            <a:endParaRPr lang="en-US" sz="2400" dirty="0"/>
          </a:p>
        </p:txBody>
      </p:sp>
      <p:sp>
        <p:nvSpPr>
          <p:cNvPr id="3" name="Shape 1"/>
          <p:cNvSpPr/>
          <p:nvPr/>
        </p:nvSpPr>
        <p:spPr>
          <a:xfrm>
            <a:off x="481727" y="1744504"/>
            <a:ext cx="6764655" cy="792956"/>
          </a:xfrm>
          <a:prstGeom prst="roundRect">
            <a:avLst>
              <a:gd name="adj" fmla="val 2604"/>
            </a:avLst>
          </a:prstGeom>
          <a:solidFill>
            <a:srgbClr val="F9F7F7"/>
          </a:solidFill>
          <a:ln/>
        </p:spPr>
        <p:txBody>
          <a:bodyPr/>
          <a:lstStyle/>
          <a:p>
            <a:endParaRPr lang="en-US"/>
          </a:p>
        </p:txBody>
      </p:sp>
      <p:sp>
        <p:nvSpPr>
          <p:cNvPr id="4" name="Text 2"/>
          <p:cNvSpPr/>
          <p:nvPr/>
        </p:nvSpPr>
        <p:spPr>
          <a:xfrm>
            <a:off x="619363" y="1882140"/>
            <a:ext cx="1995963" cy="297537"/>
          </a:xfrm>
          <a:prstGeom prst="rect">
            <a:avLst/>
          </a:prstGeom>
          <a:noFill/>
          <a:ln/>
        </p:spPr>
        <p:txBody>
          <a:bodyPr wrap="none" lIns="0" tIns="0" rIns="0" bIns="0" rtlCol="0" anchor="t"/>
          <a:lstStyle/>
          <a:p>
            <a:pPr marL="0" indent="0">
              <a:lnSpc>
                <a:spcPts val="1650"/>
              </a:lnSpc>
              <a:buNone/>
            </a:pPr>
            <a:r>
              <a:rPr lang="en-US" sz="1350" dirty="0" err="1">
                <a:solidFill>
                  <a:srgbClr val="504C49"/>
                </a:solidFill>
                <a:latin typeface="Platypi Medium" pitchFamily="34" charset="0"/>
                <a:cs typeface="Platypi Medium" pitchFamily="34" charset="-120"/>
              </a:rPr>
              <a:t>Gợi</a:t>
            </a:r>
            <a:r>
              <a:rPr lang="en-US" sz="1350" dirty="0">
                <a:solidFill>
                  <a:srgbClr val="504C49"/>
                </a:solidFill>
                <a:latin typeface="Platypi Medium" pitchFamily="34" charset="0"/>
                <a:cs typeface="Platypi Medium" pitchFamily="34" charset="-120"/>
              </a:rPr>
              <a:t> ý </a:t>
            </a:r>
            <a:r>
              <a:rPr lang="en-US" sz="1350" dirty="0" err="1">
                <a:solidFill>
                  <a:srgbClr val="504C49"/>
                </a:solidFill>
                <a:latin typeface="Platypi Medium" pitchFamily="34" charset="0"/>
                <a:cs typeface="Platypi Medium" pitchFamily="34" charset="-120"/>
              </a:rPr>
              <a:t>từ</a:t>
            </a:r>
            <a:r>
              <a:rPr lang="en-US" sz="1350" dirty="0">
                <a:solidFill>
                  <a:srgbClr val="504C49"/>
                </a:solidFill>
                <a:latin typeface="Platypi Medium" pitchFamily="34" charset="0"/>
                <a:cs typeface="Platypi Medium" pitchFamily="34" charset="-120"/>
              </a:rPr>
              <a:t> </a:t>
            </a:r>
            <a:r>
              <a:rPr lang="en-US" sz="1350" dirty="0" err="1">
                <a:solidFill>
                  <a:srgbClr val="504C49"/>
                </a:solidFill>
                <a:latin typeface="Platypi Medium" pitchFamily="34" charset="0"/>
                <a:cs typeface="Platypi Medium" pitchFamily="34" charset="-120"/>
              </a:rPr>
              <a:t>khóa</a:t>
            </a:r>
            <a:r>
              <a:rPr lang="en-US" sz="1350" dirty="0">
                <a:solidFill>
                  <a:srgbClr val="504C49"/>
                </a:solidFill>
                <a:latin typeface="Platypi Medium" pitchFamily="34" charset="0"/>
                <a:cs typeface="Platypi Medium" pitchFamily="34" charset="-120"/>
              </a:rPr>
              <a:t> </a:t>
            </a:r>
            <a:r>
              <a:rPr lang="en-US" sz="1350" dirty="0" err="1">
                <a:solidFill>
                  <a:srgbClr val="504C49"/>
                </a:solidFill>
                <a:latin typeface="Platypi Medium" pitchFamily="34" charset="0"/>
                <a:cs typeface="Platypi Medium" pitchFamily="34" charset="-120"/>
              </a:rPr>
              <a:t>tìm</a:t>
            </a:r>
            <a:r>
              <a:rPr lang="en-US" sz="1350" dirty="0">
                <a:solidFill>
                  <a:srgbClr val="504C49"/>
                </a:solidFill>
                <a:latin typeface="Platypi Medium" pitchFamily="34" charset="0"/>
                <a:cs typeface="Platypi Medium" pitchFamily="34" charset="-120"/>
              </a:rPr>
              <a:t> </a:t>
            </a:r>
            <a:r>
              <a:rPr lang="en-US" sz="1350" dirty="0" err="1">
                <a:solidFill>
                  <a:srgbClr val="504C49"/>
                </a:solidFill>
                <a:latin typeface="Platypi Medium" pitchFamily="34" charset="0"/>
                <a:cs typeface="Platypi Medium" pitchFamily="34" charset="-120"/>
              </a:rPr>
              <a:t>kiếm</a:t>
            </a:r>
            <a:endParaRPr lang="en-US" sz="1350" dirty="0"/>
          </a:p>
        </p:txBody>
      </p:sp>
      <p:sp>
        <p:nvSpPr>
          <p:cNvPr id="5" name="Text 3"/>
          <p:cNvSpPr/>
          <p:nvPr/>
        </p:nvSpPr>
        <p:spPr>
          <a:xfrm>
            <a:off x="619363" y="2179677"/>
            <a:ext cx="6489383" cy="220147"/>
          </a:xfrm>
          <a:prstGeom prst="rect">
            <a:avLst/>
          </a:prstGeom>
          <a:noFill/>
          <a:ln/>
        </p:spPr>
        <p:txBody>
          <a:bodyPr wrap="none" lIns="0" tIns="0" rIns="0" bIns="0" rtlCol="0" anchor="t"/>
          <a:lstStyle/>
          <a:p>
            <a:pPr marL="0" indent="0">
              <a:lnSpc>
                <a:spcPts val="1700"/>
              </a:lnSpc>
              <a:buNone/>
            </a:pPr>
            <a:r>
              <a:rPr lang="en-US" sz="1050" dirty="0">
                <a:solidFill>
                  <a:srgbClr val="504C49"/>
                </a:solidFill>
                <a:latin typeface="Source Serif Pro" pitchFamily="34" charset="0"/>
                <a:ea typeface="Source Serif Pro" pitchFamily="34" charset="-122"/>
                <a:cs typeface="Source Serif Pro" pitchFamily="34" charset="-120"/>
              </a:rPr>
              <a:t>Giúp người </a:t>
            </a:r>
            <a:r>
              <a:rPr lang="en-US" sz="1050" dirty="0" err="1">
                <a:solidFill>
                  <a:srgbClr val="504C49"/>
                </a:solidFill>
                <a:latin typeface="Source Serif Pro" pitchFamily="34" charset="0"/>
                <a:ea typeface="Source Serif Pro" pitchFamily="34" charset="-122"/>
                <a:cs typeface="Source Serif Pro" pitchFamily="34" charset="-120"/>
              </a:rPr>
              <a:t>dùng</a:t>
            </a:r>
            <a:r>
              <a:rPr lang="en-US" sz="1050" dirty="0">
                <a:solidFill>
                  <a:srgbClr val="504C49"/>
                </a:solidFill>
                <a:latin typeface="Source Serif Pro" pitchFamily="34" charset="0"/>
                <a:ea typeface="Source Serif Pro" pitchFamily="34" charset="-122"/>
                <a:cs typeface="Source Serif Pro" pitchFamily="34" charset="-120"/>
              </a:rPr>
              <a:t> </a:t>
            </a:r>
            <a:r>
              <a:rPr lang="en-US" sz="1050" dirty="0" err="1">
                <a:solidFill>
                  <a:srgbClr val="504C49"/>
                </a:solidFill>
                <a:latin typeface="Source Serif Pro" pitchFamily="34" charset="0"/>
                <a:ea typeface="Source Serif Pro" pitchFamily="34" charset="-122"/>
                <a:cs typeface="Source Serif Pro" pitchFamily="34" charset="-120"/>
              </a:rPr>
              <a:t>nhanh</a:t>
            </a:r>
            <a:r>
              <a:rPr lang="en-US" sz="1050" dirty="0">
                <a:solidFill>
                  <a:srgbClr val="504C49"/>
                </a:solidFill>
                <a:latin typeface="Source Serif Pro" pitchFamily="34" charset="0"/>
                <a:ea typeface="Source Serif Pro" pitchFamily="34" charset="-122"/>
                <a:cs typeface="Source Serif Pro" pitchFamily="34" charset="-120"/>
              </a:rPr>
              <a:t> </a:t>
            </a:r>
            <a:r>
              <a:rPr lang="en-US" sz="1050" dirty="0" err="1">
                <a:solidFill>
                  <a:srgbClr val="504C49"/>
                </a:solidFill>
                <a:latin typeface="Source Serif Pro" pitchFamily="34" charset="0"/>
                <a:ea typeface="Source Serif Pro" pitchFamily="34" charset="-122"/>
                <a:cs typeface="Source Serif Pro" pitchFamily="34" charset="-120"/>
              </a:rPr>
              <a:t>chóng</a:t>
            </a:r>
            <a:r>
              <a:rPr lang="en-US" sz="1050" dirty="0">
                <a:solidFill>
                  <a:srgbClr val="504C49"/>
                </a:solidFill>
                <a:latin typeface="Source Serif Pro" pitchFamily="34" charset="0"/>
                <a:ea typeface="Source Serif Pro" pitchFamily="34" charset="-122"/>
                <a:cs typeface="Source Serif Pro" pitchFamily="34" charset="-120"/>
              </a:rPr>
              <a:t> </a:t>
            </a:r>
            <a:r>
              <a:rPr lang="en-US" sz="1050" dirty="0" err="1">
                <a:solidFill>
                  <a:srgbClr val="504C49"/>
                </a:solidFill>
                <a:latin typeface="Source Serif Pro" pitchFamily="34" charset="0"/>
                <a:ea typeface="Source Serif Pro" pitchFamily="34" charset="-122"/>
                <a:cs typeface="Source Serif Pro" pitchFamily="34" charset="-120"/>
              </a:rPr>
              <a:t>tìm</a:t>
            </a:r>
            <a:r>
              <a:rPr lang="en-US" sz="1050" dirty="0">
                <a:solidFill>
                  <a:srgbClr val="504C49"/>
                </a:solidFill>
                <a:latin typeface="Source Serif Pro" pitchFamily="34" charset="0"/>
                <a:ea typeface="Source Serif Pro" pitchFamily="34" charset="-122"/>
                <a:cs typeface="Source Serif Pro" pitchFamily="34" charset="-120"/>
              </a:rPr>
              <a:t> </a:t>
            </a:r>
            <a:r>
              <a:rPr lang="en-US" sz="1050" dirty="0" err="1">
                <a:solidFill>
                  <a:srgbClr val="504C49"/>
                </a:solidFill>
                <a:latin typeface="Source Serif Pro" pitchFamily="34" charset="0"/>
                <a:ea typeface="Source Serif Pro" pitchFamily="34" charset="-122"/>
                <a:cs typeface="Source Serif Pro" pitchFamily="34" charset="-120"/>
              </a:rPr>
              <a:t>được</a:t>
            </a:r>
            <a:r>
              <a:rPr lang="en-US" sz="1050" dirty="0">
                <a:solidFill>
                  <a:srgbClr val="504C49"/>
                </a:solidFill>
                <a:latin typeface="Source Serif Pro" pitchFamily="34" charset="0"/>
                <a:ea typeface="Source Serif Pro" pitchFamily="34" charset="-122"/>
                <a:cs typeface="Source Serif Pro" pitchFamily="34" charset="-120"/>
              </a:rPr>
              <a:t> </a:t>
            </a:r>
            <a:r>
              <a:rPr lang="en-US" sz="1050" dirty="0" err="1">
                <a:solidFill>
                  <a:srgbClr val="504C49"/>
                </a:solidFill>
                <a:latin typeface="Source Serif Pro" pitchFamily="34" charset="0"/>
                <a:ea typeface="Source Serif Pro" pitchFamily="34" charset="-122"/>
                <a:cs typeface="Source Serif Pro" pitchFamily="34" charset="-120"/>
              </a:rPr>
              <a:t>bộ</a:t>
            </a:r>
            <a:r>
              <a:rPr lang="en-US" sz="1050" dirty="0">
                <a:solidFill>
                  <a:srgbClr val="504C49"/>
                </a:solidFill>
                <a:latin typeface="Source Serif Pro" pitchFamily="34" charset="0"/>
                <a:ea typeface="Source Serif Pro" pitchFamily="34" charset="-122"/>
                <a:cs typeface="Source Serif Pro" pitchFamily="34" charset="-120"/>
              </a:rPr>
              <a:t> </a:t>
            </a:r>
            <a:r>
              <a:rPr lang="en-US" sz="1050" dirty="0" err="1">
                <a:solidFill>
                  <a:srgbClr val="504C49"/>
                </a:solidFill>
                <a:latin typeface="Source Serif Pro" pitchFamily="34" charset="0"/>
                <a:ea typeface="Source Serif Pro" pitchFamily="34" charset="-122"/>
                <a:cs typeface="Source Serif Pro" pitchFamily="34" charset="-120"/>
              </a:rPr>
              <a:t>phim</a:t>
            </a:r>
            <a:r>
              <a:rPr lang="en-US" sz="1050" dirty="0">
                <a:solidFill>
                  <a:srgbClr val="504C49"/>
                </a:solidFill>
                <a:latin typeface="Source Serif Pro" pitchFamily="34" charset="0"/>
                <a:ea typeface="Source Serif Pro" pitchFamily="34" charset="-122"/>
                <a:cs typeface="Source Serif Pro" pitchFamily="34" charset="-120"/>
              </a:rPr>
              <a:t> </a:t>
            </a:r>
            <a:r>
              <a:rPr lang="en-US" sz="1050" dirty="0" err="1">
                <a:solidFill>
                  <a:srgbClr val="504C49"/>
                </a:solidFill>
                <a:latin typeface="Source Serif Pro" pitchFamily="34" charset="0"/>
                <a:ea typeface="Source Serif Pro" pitchFamily="34" charset="-122"/>
                <a:cs typeface="Source Serif Pro" pitchFamily="34" charset="-120"/>
              </a:rPr>
              <a:t>mong</a:t>
            </a:r>
            <a:r>
              <a:rPr lang="en-US" sz="1050" dirty="0">
                <a:solidFill>
                  <a:srgbClr val="504C49"/>
                </a:solidFill>
                <a:latin typeface="Source Serif Pro" pitchFamily="34" charset="0"/>
                <a:ea typeface="Source Serif Pro" pitchFamily="34" charset="-122"/>
                <a:cs typeface="Source Serif Pro" pitchFamily="34" charset="-120"/>
              </a:rPr>
              <a:t> </a:t>
            </a:r>
            <a:r>
              <a:rPr lang="en-US" sz="1050" dirty="0" err="1">
                <a:solidFill>
                  <a:srgbClr val="504C49"/>
                </a:solidFill>
                <a:latin typeface="Source Serif Pro" pitchFamily="34" charset="0"/>
                <a:ea typeface="Source Serif Pro" pitchFamily="34" charset="-122"/>
                <a:cs typeface="Source Serif Pro" pitchFamily="34" charset="-120"/>
              </a:rPr>
              <a:t>muốn</a:t>
            </a:r>
            <a:r>
              <a:rPr lang="en-US" sz="1050" dirty="0">
                <a:solidFill>
                  <a:srgbClr val="504C49"/>
                </a:solidFill>
                <a:latin typeface="Source Serif Pro" pitchFamily="34" charset="0"/>
                <a:ea typeface="Source Serif Pro" pitchFamily="34" charset="-122"/>
                <a:cs typeface="Source Serif Pro" pitchFamily="34" charset="-120"/>
              </a:rPr>
              <a:t> </a:t>
            </a:r>
            <a:r>
              <a:rPr lang="en-US" sz="1050" dirty="0" err="1">
                <a:solidFill>
                  <a:srgbClr val="504C49"/>
                </a:solidFill>
                <a:latin typeface="Source Serif Pro" pitchFamily="34" charset="0"/>
                <a:ea typeface="Source Serif Pro" pitchFamily="34" charset="-122"/>
                <a:cs typeface="Source Serif Pro" pitchFamily="34" charset="-120"/>
              </a:rPr>
              <a:t>với</a:t>
            </a:r>
            <a:r>
              <a:rPr lang="en-US" sz="1050" dirty="0">
                <a:solidFill>
                  <a:srgbClr val="504C49"/>
                </a:solidFill>
                <a:latin typeface="Source Serif Pro" pitchFamily="34" charset="0"/>
                <a:ea typeface="Source Serif Pro" pitchFamily="34" charset="-122"/>
                <a:cs typeface="Source Serif Pro" pitchFamily="34" charset="-120"/>
              </a:rPr>
              <a:t> </a:t>
            </a:r>
            <a:r>
              <a:rPr lang="en-US" sz="1050" dirty="0" err="1">
                <a:solidFill>
                  <a:srgbClr val="504C49"/>
                </a:solidFill>
                <a:latin typeface="Source Serif Pro" pitchFamily="34" charset="0"/>
                <a:ea typeface="Source Serif Pro" pitchFamily="34" charset="-122"/>
                <a:cs typeface="Source Serif Pro" pitchFamily="34" charset="-120"/>
              </a:rPr>
              <a:t>các</a:t>
            </a:r>
            <a:r>
              <a:rPr lang="en-US" sz="1050" dirty="0">
                <a:solidFill>
                  <a:srgbClr val="504C49"/>
                </a:solidFill>
                <a:latin typeface="Source Serif Pro" pitchFamily="34" charset="0"/>
                <a:ea typeface="Source Serif Pro" pitchFamily="34" charset="-122"/>
                <a:cs typeface="Source Serif Pro" pitchFamily="34" charset="-120"/>
              </a:rPr>
              <a:t> </a:t>
            </a:r>
            <a:r>
              <a:rPr lang="en-US" sz="1050" dirty="0" err="1">
                <a:solidFill>
                  <a:srgbClr val="504C49"/>
                </a:solidFill>
                <a:latin typeface="Source Serif Pro" pitchFamily="34" charset="0"/>
                <a:ea typeface="Source Serif Pro" pitchFamily="34" charset="-122"/>
                <a:cs typeface="Source Serif Pro" pitchFamily="34" charset="-120"/>
              </a:rPr>
              <a:t>từ</a:t>
            </a:r>
            <a:r>
              <a:rPr lang="en-US" sz="1050" dirty="0">
                <a:solidFill>
                  <a:srgbClr val="504C49"/>
                </a:solidFill>
                <a:latin typeface="Source Serif Pro" pitchFamily="34" charset="0"/>
                <a:ea typeface="Source Serif Pro" pitchFamily="34" charset="-122"/>
                <a:cs typeface="Source Serif Pro" pitchFamily="34" charset="-120"/>
              </a:rPr>
              <a:t> </a:t>
            </a:r>
            <a:r>
              <a:rPr lang="en-US" sz="1050" dirty="0" err="1">
                <a:solidFill>
                  <a:srgbClr val="504C49"/>
                </a:solidFill>
                <a:latin typeface="Source Serif Pro" pitchFamily="34" charset="0"/>
                <a:ea typeface="Source Serif Pro" pitchFamily="34" charset="-122"/>
                <a:cs typeface="Source Serif Pro" pitchFamily="34" charset="-120"/>
              </a:rPr>
              <a:t>khóa</a:t>
            </a:r>
            <a:r>
              <a:rPr lang="en-US" sz="1050" dirty="0">
                <a:solidFill>
                  <a:srgbClr val="504C49"/>
                </a:solidFill>
                <a:latin typeface="Source Serif Pro" pitchFamily="34" charset="0"/>
                <a:ea typeface="Source Serif Pro" pitchFamily="34" charset="-122"/>
                <a:cs typeface="Source Serif Pro" pitchFamily="34" charset="-120"/>
              </a:rPr>
              <a:t> </a:t>
            </a:r>
            <a:r>
              <a:rPr lang="en-US" sz="1050" dirty="0" err="1">
                <a:solidFill>
                  <a:srgbClr val="504C49"/>
                </a:solidFill>
                <a:latin typeface="Source Serif Pro" pitchFamily="34" charset="0"/>
                <a:ea typeface="Source Serif Pro" pitchFamily="34" charset="-122"/>
                <a:cs typeface="Source Serif Pro" pitchFamily="34" charset="-120"/>
              </a:rPr>
              <a:t>họ</a:t>
            </a:r>
            <a:r>
              <a:rPr lang="en-US" sz="1050" dirty="0">
                <a:solidFill>
                  <a:srgbClr val="504C49"/>
                </a:solidFill>
                <a:latin typeface="Source Serif Pro" pitchFamily="34" charset="0"/>
                <a:ea typeface="Source Serif Pro" pitchFamily="34" charset="-122"/>
                <a:cs typeface="Source Serif Pro" pitchFamily="34" charset="-120"/>
              </a:rPr>
              <a:t> </a:t>
            </a:r>
            <a:r>
              <a:rPr lang="en-US" sz="1050" dirty="0" err="1">
                <a:solidFill>
                  <a:srgbClr val="504C49"/>
                </a:solidFill>
                <a:latin typeface="Source Serif Pro" pitchFamily="34" charset="0"/>
                <a:ea typeface="Source Serif Pro" pitchFamily="34" charset="-122"/>
                <a:cs typeface="Source Serif Pro" pitchFamily="34" charset="-120"/>
              </a:rPr>
              <a:t>gõ</a:t>
            </a:r>
            <a:endParaRPr lang="en-US" sz="1050" dirty="0"/>
          </a:p>
        </p:txBody>
      </p:sp>
      <p:sp>
        <p:nvSpPr>
          <p:cNvPr id="6" name="Shape 4"/>
          <p:cNvSpPr/>
          <p:nvPr/>
        </p:nvSpPr>
        <p:spPr>
          <a:xfrm>
            <a:off x="7384018" y="1744504"/>
            <a:ext cx="6764655" cy="792956"/>
          </a:xfrm>
          <a:prstGeom prst="roundRect">
            <a:avLst>
              <a:gd name="adj" fmla="val 2604"/>
            </a:avLst>
          </a:prstGeom>
          <a:solidFill>
            <a:srgbClr val="F9F7F7"/>
          </a:solidFill>
          <a:ln/>
        </p:spPr>
        <p:txBody>
          <a:bodyPr/>
          <a:lstStyle/>
          <a:p>
            <a:endParaRPr lang="en-US"/>
          </a:p>
        </p:txBody>
      </p:sp>
      <p:sp>
        <p:nvSpPr>
          <p:cNvPr id="7" name="Text 5"/>
          <p:cNvSpPr/>
          <p:nvPr/>
        </p:nvSpPr>
        <p:spPr>
          <a:xfrm>
            <a:off x="7521654" y="1882140"/>
            <a:ext cx="3512106" cy="215027"/>
          </a:xfrm>
          <a:prstGeom prst="rect">
            <a:avLst/>
          </a:prstGeom>
          <a:noFill/>
          <a:ln/>
        </p:spPr>
        <p:txBody>
          <a:bodyPr wrap="none" lIns="0" tIns="0" rIns="0" bIns="0" rtlCol="0" anchor="t"/>
          <a:lstStyle/>
          <a:p>
            <a:pPr marL="0" indent="0">
              <a:lnSpc>
                <a:spcPts val="1650"/>
              </a:lnSpc>
              <a:buNone/>
            </a:pPr>
            <a:r>
              <a:rPr lang="en-US" sz="1350" dirty="0" err="1">
                <a:solidFill>
                  <a:srgbClr val="504C49"/>
                </a:solidFill>
                <a:latin typeface="Platypi Medium" pitchFamily="34" charset="0"/>
                <a:ea typeface="Platypi Medium" pitchFamily="34" charset="-122"/>
                <a:cs typeface="Platypi Medium" pitchFamily="34" charset="-120"/>
              </a:rPr>
              <a:t>Truy</a:t>
            </a:r>
            <a:r>
              <a:rPr lang="en-US" sz="1350" dirty="0">
                <a:solidFill>
                  <a:srgbClr val="504C49"/>
                </a:solidFill>
                <a:latin typeface="Platypi Medium" pitchFamily="34" charset="0"/>
                <a:ea typeface="Platypi Medium" pitchFamily="34" charset="-122"/>
                <a:cs typeface="Platypi Medium" pitchFamily="34" charset="-120"/>
              </a:rPr>
              <a:t> </a:t>
            </a:r>
            <a:r>
              <a:rPr lang="en-US" sz="1350" dirty="0" err="1">
                <a:solidFill>
                  <a:srgbClr val="504C49"/>
                </a:solidFill>
                <a:latin typeface="Platypi Medium" pitchFamily="34" charset="0"/>
                <a:ea typeface="Platypi Medium" pitchFamily="34" charset="-122"/>
                <a:cs typeface="Platypi Medium" pitchFamily="34" charset="-120"/>
              </a:rPr>
              <a:t>xuất</a:t>
            </a:r>
            <a:r>
              <a:rPr lang="en-US" sz="1350" dirty="0">
                <a:solidFill>
                  <a:srgbClr val="504C49"/>
                </a:solidFill>
                <a:latin typeface="Platypi Medium" pitchFamily="34" charset="0"/>
                <a:ea typeface="Platypi Medium" pitchFamily="34" charset="-122"/>
                <a:cs typeface="Platypi Medium" pitchFamily="34" charset="-120"/>
              </a:rPr>
              <a:t> </a:t>
            </a:r>
            <a:r>
              <a:rPr lang="en-US" sz="1350" dirty="0" err="1">
                <a:solidFill>
                  <a:srgbClr val="504C49"/>
                </a:solidFill>
                <a:latin typeface="Platypi Medium" pitchFamily="34" charset="0"/>
                <a:ea typeface="Platypi Medium" pitchFamily="34" charset="-122"/>
                <a:cs typeface="Platypi Medium" pitchFamily="34" charset="-120"/>
              </a:rPr>
              <a:t>suất</a:t>
            </a:r>
            <a:r>
              <a:rPr lang="en-US" sz="1350" dirty="0">
                <a:solidFill>
                  <a:srgbClr val="504C49"/>
                </a:solidFill>
                <a:latin typeface="Platypi Medium" pitchFamily="34" charset="0"/>
                <a:ea typeface="Platypi Medium" pitchFamily="34" charset="-122"/>
                <a:cs typeface="Platypi Medium" pitchFamily="34" charset="-120"/>
              </a:rPr>
              <a:t> </a:t>
            </a:r>
            <a:r>
              <a:rPr lang="en-US" sz="1350" dirty="0" err="1">
                <a:solidFill>
                  <a:srgbClr val="504C49"/>
                </a:solidFill>
                <a:latin typeface="Platypi Medium" pitchFamily="34" charset="0"/>
                <a:ea typeface="Platypi Medium" pitchFamily="34" charset="-122"/>
                <a:cs typeface="Platypi Medium" pitchFamily="34" charset="-120"/>
              </a:rPr>
              <a:t>chiếu</a:t>
            </a:r>
            <a:r>
              <a:rPr lang="en-US" sz="1350" dirty="0">
                <a:solidFill>
                  <a:srgbClr val="504C49"/>
                </a:solidFill>
                <a:latin typeface="Platypi Medium" pitchFamily="34" charset="0"/>
                <a:ea typeface="Platypi Medium" pitchFamily="34" charset="-122"/>
                <a:cs typeface="Platypi Medium" pitchFamily="34" charset="-120"/>
              </a:rPr>
              <a:t> </a:t>
            </a:r>
            <a:r>
              <a:rPr lang="en-US" sz="1350" dirty="0" err="1">
                <a:solidFill>
                  <a:srgbClr val="504C49"/>
                </a:solidFill>
                <a:latin typeface="Platypi Medium" pitchFamily="34" charset="0"/>
                <a:ea typeface="Platypi Medium" pitchFamily="34" charset="-122"/>
                <a:cs typeface="Platypi Medium" pitchFamily="34" charset="-120"/>
              </a:rPr>
              <a:t>phim</a:t>
            </a:r>
            <a:r>
              <a:rPr lang="en-US" sz="1350" dirty="0">
                <a:solidFill>
                  <a:srgbClr val="504C49"/>
                </a:solidFill>
                <a:latin typeface="Platypi Medium" pitchFamily="34" charset="0"/>
                <a:ea typeface="Platypi Medium" pitchFamily="34" charset="-122"/>
                <a:cs typeface="Platypi Medium" pitchFamily="34" charset="-120"/>
              </a:rPr>
              <a:t> </a:t>
            </a:r>
            <a:r>
              <a:rPr lang="en-US" sz="1350" dirty="0" err="1">
                <a:solidFill>
                  <a:srgbClr val="504C49"/>
                </a:solidFill>
                <a:latin typeface="Platypi Medium" pitchFamily="34" charset="0"/>
                <a:ea typeface="Platypi Medium" pitchFamily="34" charset="-122"/>
                <a:cs typeface="Platypi Medium" pitchFamily="34" charset="-120"/>
              </a:rPr>
              <a:t>nhanh</a:t>
            </a:r>
            <a:r>
              <a:rPr lang="en-US" sz="1350" dirty="0">
                <a:solidFill>
                  <a:srgbClr val="504C49"/>
                </a:solidFill>
                <a:latin typeface="Platypi Medium" pitchFamily="34" charset="0"/>
                <a:ea typeface="Platypi Medium" pitchFamily="34" charset="-122"/>
                <a:cs typeface="Platypi Medium" pitchFamily="34" charset="-120"/>
              </a:rPr>
              <a:t> </a:t>
            </a:r>
            <a:r>
              <a:rPr lang="en-US" sz="1350" dirty="0" err="1">
                <a:solidFill>
                  <a:srgbClr val="504C49"/>
                </a:solidFill>
                <a:latin typeface="Platypi Medium" pitchFamily="34" charset="0"/>
                <a:ea typeface="Platypi Medium" pitchFamily="34" charset="-122"/>
                <a:cs typeface="Platypi Medium" pitchFamily="34" charset="-120"/>
              </a:rPr>
              <a:t>chóng</a:t>
            </a:r>
            <a:endParaRPr lang="en-US" sz="1350" dirty="0"/>
          </a:p>
        </p:txBody>
      </p:sp>
      <p:sp>
        <p:nvSpPr>
          <p:cNvPr id="8" name="Text 6"/>
          <p:cNvSpPr/>
          <p:nvPr/>
        </p:nvSpPr>
        <p:spPr>
          <a:xfrm>
            <a:off x="7521654" y="2179677"/>
            <a:ext cx="6489383" cy="220147"/>
          </a:xfrm>
          <a:prstGeom prst="rect">
            <a:avLst/>
          </a:prstGeom>
          <a:noFill/>
          <a:ln/>
        </p:spPr>
        <p:txBody>
          <a:bodyPr wrap="none" lIns="0" tIns="0" rIns="0" bIns="0" rtlCol="0" anchor="t"/>
          <a:lstStyle/>
          <a:p>
            <a:pPr marL="0" indent="0">
              <a:lnSpc>
                <a:spcPts val="1700"/>
              </a:lnSpc>
              <a:buNone/>
            </a:pPr>
            <a:r>
              <a:rPr lang="en-US" sz="1050" dirty="0" err="1">
                <a:solidFill>
                  <a:srgbClr val="504C49"/>
                </a:solidFill>
                <a:latin typeface="Source Serif Pro" pitchFamily="34" charset="0"/>
                <a:ea typeface="Source Serif Pro" pitchFamily="34" charset="-122"/>
                <a:cs typeface="Source Serif Pro" pitchFamily="34" charset="-120"/>
              </a:rPr>
              <a:t>Người</a:t>
            </a:r>
            <a:r>
              <a:rPr lang="en-US" sz="1050" dirty="0">
                <a:solidFill>
                  <a:srgbClr val="504C49"/>
                </a:solidFill>
                <a:latin typeface="Source Serif Pro" pitchFamily="34" charset="0"/>
                <a:ea typeface="Source Serif Pro" pitchFamily="34" charset="-122"/>
                <a:cs typeface="Source Serif Pro" pitchFamily="34" charset="-120"/>
              </a:rPr>
              <a:t> </a:t>
            </a:r>
            <a:r>
              <a:rPr lang="en-US" sz="1050" dirty="0" err="1">
                <a:solidFill>
                  <a:srgbClr val="504C49"/>
                </a:solidFill>
                <a:latin typeface="Source Serif Pro" pitchFamily="34" charset="0"/>
                <a:ea typeface="Source Serif Pro" pitchFamily="34" charset="-122"/>
                <a:cs typeface="Source Serif Pro" pitchFamily="34" charset="-120"/>
              </a:rPr>
              <a:t>dùng</a:t>
            </a:r>
            <a:r>
              <a:rPr lang="en-US" sz="1050" dirty="0">
                <a:solidFill>
                  <a:srgbClr val="504C49"/>
                </a:solidFill>
                <a:latin typeface="Source Serif Pro" pitchFamily="34" charset="0"/>
                <a:ea typeface="Source Serif Pro" pitchFamily="34" charset="-122"/>
                <a:cs typeface="Source Serif Pro" pitchFamily="34" charset="-120"/>
              </a:rPr>
              <a:t> </a:t>
            </a:r>
            <a:r>
              <a:rPr lang="en-US" sz="1050" dirty="0" err="1">
                <a:solidFill>
                  <a:srgbClr val="504C49"/>
                </a:solidFill>
                <a:latin typeface="Source Serif Pro" pitchFamily="34" charset="0"/>
                <a:ea typeface="Source Serif Pro" pitchFamily="34" charset="-122"/>
                <a:cs typeface="Source Serif Pro" pitchFamily="34" charset="-120"/>
              </a:rPr>
              <a:t>có</a:t>
            </a:r>
            <a:r>
              <a:rPr lang="en-US" sz="1050" dirty="0">
                <a:solidFill>
                  <a:srgbClr val="504C49"/>
                </a:solidFill>
                <a:latin typeface="Source Serif Pro" pitchFamily="34" charset="0"/>
                <a:ea typeface="Source Serif Pro" pitchFamily="34" charset="-122"/>
                <a:cs typeface="Source Serif Pro" pitchFamily="34" charset="-120"/>
              </a:rPr>
              <a:t> </a:t>
            </a:r>
            <a:r>
              <a:rPr lang="en-US" sz="1050" dirty="0" err="1">
                <a:solidFill>
                  <a:srgbClr val="504C49"/>
                </a:solidFill>
                <a:latin typeface="Source Serif Pro" pitchFamily="34" charset="0"/>
                <a:ea typeface="Source Serif Pro" pitchFamily="34" charset="-122"/>
                <a:cs typeface="Source Serif Pro" pitchFamily="34" charset="-120"/>
              </a:rPr>
              <a:t>thể</a:t>
            </a:r>
            <a:r>
              <a:rPr lang="en-US" sz="1050" dirty="0">
                <a:solidFill>
                  <a:srgbClr val="504C49"/>
                </a:solidFill>
                <a:latin typeface="Source Serif Pro" pitchFamily="34" charset="0"/>
                <a:ea typeface="Source Serif Pro" pitchFamily="34" charset="-122"/>
                <a:cs typeface="Source Serif Pro" pitchFamily="34" charset="-120"/>
              </a:rPr>
              <a:t> </a:t>
            </a:r>
            <a:r>
              <a:rPr lang="en-US" sz="1050" dirty="0" err="1">
                <a:solidFill>
                  <a:srgbClr val="504C49"/>
                </a:solidFill>
                <a:latin typeface="Source Serif Pro" pitchFamily="34" charset="0"/>
                <a:ea typeface="Source Serif Pro" pitchFamily="34" charset="-122"/>
                <a:cs typeface="Source Serif Pro" pitchFamily="34" charset="-120"/>
              </a:rPr>
              <a:t>nhanh</a:t>
            </a:r>
            <a:r>
              <a:rPr lang="en-US" sz="1050" dirty="0">
                <a:solidFill>
                  <a:srgbClr val="504C49"/>
                </a:solidFill>
                <a:latin typeface="Source Serif Pro" pitchFamily="34" charset="0"/>
                <a:ea typeface="Source Serif Pro" pitchFamily="34" charset="-122"/>
                <a:cs typeface="Source Serif Pro" pitchFamily="34" charset="-120"/>
              </a:rPr>
              <a:t> </a:t>
            </a:r>
            <a:r>
              <a:rPr lang="en-US" sz="1050" dirty="0" err="1">
                <a:solidFill>
                  <a:srgbClr val="504C49"/>
                </a:solidFill>
                <a:latin typeface="Source Serif Pro" pitchFamily="34" charset="0"/>
                <a:ea typeface="Source Serif Pro" pitchFamily="34" charset="-122"/>
                <a:cs typeface="Source Serif Pro" pitchFamily="34" charset="-120"/>
              </a:rPr>
              <a:t>chóng</a:t>
            </a:r>
            <a:r>
              <a:rPr lang="en-US" sz="1050" dirty="0">
                <a:solidFill>
                  <a:srgbClr val="504C49"/>
                </a:solidFill>
                <a:latin typeface="Source Serif Pro" pitchFamily="34" charset="0"/>
                <a:ea typeface="Source Serif Pro" pitchFamily="34" charset="-122"/>
                <a:cs typeface="Source Serif Pro" pitchFamily="34" charset="-120"/>
              </a:rPr>
              <a:t> </a:t>
            </a:r>
            <a:r>
              <a:rPr lang="en-US" sz="1050" dirty="0" err="1">
                <a:solidFill>
                  <a:srgbClr val="504C49"/>
                </a:solidFill>
                <a:latin typeface="Source Serif Pro" pitchFamily="34" charset="0"/>
                <a:ea typeface="Source Serif Pro" pitchFamily="34" charset="-122"/>
                <a:cs typeface="Source Serif Pro" pitchFamily="34" charset="-120"/>
              </a:rPr>
              <a:t>biết</a:t>
            </a:r>
            <a:r>
              <a:rPr lang="en-US" sz="1050" dirty="0">
                <a:solidFill>
                  <a:srgbClr val="504C49"/>
                </a:solidFill>
                <a:latin typeface="Source Serif Pro" pitchFamily="34" charset="0"/>
                <a:ea typeface="Source Serif Pro" pitchFamily="34" charset="-122"/>
                <a:cs typeface="Source Serif Pro" pitchFamily="34" charset="-120"/>
              </a:rPr>
              <a:t> </a:t>
            </a:r>
            <a:r>
              <a:rPr lang="en-US" sz="1050" dirty="0" err="1">
                <a:solidFill>
                  <a:srgbClr val="504C49"/>
                </a:solidFill>
                <a:latin typeface="Source Serif Pro" pitchFamily="34" charset="0"/>
                <a:ea typeface="Source Serif Pro" pitchFamily="34" charset="-122"/>
                <a:cs typeface="Source Serif Pro" pitchFamily="34" charset="-120"/>
              </a:rPr>
              <a:t>được</a:t>
            </a:r>
            <a:r>
              <a:rPr lang="en-US" sz="1050" dirty="0">
                <a:solidFill>
                  <a:srgbClr val="504C49"/>
                </a:solidFill>
                <a:latin typeface="Source Serif Pro" pitchFamily="34" charset="0"/>
                <a:ea typeface="Source Serif Pro" pitchFamily="34" charset="-122"/>
                <a:cs typeface="Source Serif Pro" pitchFamily="34" charset="-120"/>
              </a:rPr>
              <a:t> </a:t>
            </a:r>
            <a:r>
              <a:rPr lang="en-US" sz="1050" dirty="0" err="1">
                <a:solidFill>
                  <a:srgbClr val="504C49"/>
                </a:solidFill>
                <a:latin typeface="Source Serif Pro" pitchFamily="34" charset="0"/>
                <a:ea typeface="Source Serif Pro" pitchFamily="34" charset="-122"/>
                <a:cs typeface="Source Serif Pro" pitchFamily="34" charset="-120"/>
              </a:rPr>
              <a:t>bộ</a:t>
            </a:r>
            <a:r>
              <a:rPr lang="en-US" sz="1050" dirty="0">
                <a:solidFill>
                  <a:srgbClr val="504C49"/>
                </a:solidFill>
                <a:latin typeface="Source Serif Pro" pitchFamily="34" charset="0"/>
                <a:ea typeface="Source Serif Pro" pitchFamily="34" charset="-122"/>
                <a:cs typeface="Source Serif Pro" pitchFamily="34" charset="-120"/>
              </a:rPr>
              <a:t> </a:t>
            </a:r>
            <a:r>
              <a:rPr lang="en-US" sz="1050" dirty="0" err="1">
                <a:solidFill>
                  <a:srgbClr val="504C49"/>
                </a:solidFill>
                <a:latin typeface="Source Serif Pro" pitchFamily="34" charset="0"/>
                <a:ea typeface="Source Serif Pro" pitchFamily="34" charset="-122"/>
                <a:cs typeface="Source Serif Pro" pitchFamily="34" charset="-120"/>
              </a:rPr>
              <a:t>phim</a:t>
            </a:r>
            <a:r>
              <a:rPr lang="en-US" sz="1050" dirty="0">
                <a:solidFill>
                  <a:srgbClr val="504C49"/>
                </a:solidFill>
                <a:latin typeface="Source Serif Pro" pitchFamily="34" charset="0"/>
                <a:ea typeface="Source Serif Pro" pitchFamily="34" charset="-122"/>
                <a:cs typeface="Source Serif Pro" pitchFamily="34" charset="-120"/>
              </a:rPr>
              <a:t> </a:t>
            </a:r>
            <a:r>
              <a:rPr lang="en-US" sz="1050" dirty="0" err="1">
                <a:solidFill>
                  <a:srgbClr val="504C49"/>
                </a:solidFill>
                <a:latin typeface="Source Serif Pro" pitchFamily="34" charset="0"/>
                <a:ea typeface="Source Serif Pro" pitchFamily="34" charset="-122"/>
                <a:cs typeface="Source Serif Pro" pitchFamily="34" charset="-120"/>
              </a:rPr>
              <a:t>yêu</a:t>
            </a:r>
            <a:r>
              <a:rPr lang="en-US" sz="1050" dirty="0">
                <a:solidFill>
                  <a:srgbClr val="504C49"/>
                </a:solidFill>
                <a:latin typeface="Source Serif Pro" pitchFamily="34" charset="0"/>
                <a:ea typeface="Source Serif Pro" pitchFamily="34" charset="-122"/>
                <a:cs typeface="Source Serif Pro" pitchFamily="34" charset="-120"/>
              </a:rPr>
              <a:t> </a:t>
            </a:r>
            <a:r>
              <a:rPr lang="en-US" sz="1050" dirty="0" err="1">
                <a:solidFill>
                  <a:srgbClr val="504C49"/>
                </a:solidFill>
                <a:latin typeface="Source Serif Pro" pitchFamily="34" charset="0"/>
                <a:ea typeface="Source Serif Pro" pitchFamily="34" charset="-122"/>
                <a:cs typeface="Source Serif Pro" pitchFamily="34" charset="-120"/>
              </a:rPr>
              <a:t>thích</a:t>
            </a:r>
            <a:r>
              <a:rPr lang="en-US" sz="1050" dirty="0">
                <a:solidFill>
                  <a:srgbClr val="504C49"/>
                </a:solidFill>
                <a:latin typeface="Source Serif Pro" pitchFamily="34" charset="0"/>
                <a:ea typeface="Source Serif Pro" pitchFamily="34" charset="-122"/>
                <a:cs typeface="Source Serif Pro" pitchFamily="34" charset="-120"/>
              </a:rPr>
              <a:t> </a:t>
            </a:r>
            <a:r>
              <a:rPr lang="en-US" sz="1050" dirty="0" err="1">
                <a:solidFill>
                  <a:srgbClr val="504C49"/>
                </a:solidFill>
                <a:latin typeface="Source Serif Pro" pitchFamily="34" charset="0"/>
                <a:ea typeface="Source Serif Pro" pitchFamily="34" charset="-122"/>
                <a:cs typeface="Source Serif Pro" pitchFamily="34" charset="-120"/>
              </a:rPr>
              <a:t>của</a:t>
            </a:r>
            <a:r>
              <a:rPr lang="en-US" sz="1050" dirty="0">
                <a:solidFill>
                  <a:srgbClr val="504C49"/>
                </a:solidFill>
                <a:latin typeface="Source Serif Pro" pitchFamily="34" charset="0"/>
                <a:ea typeface="Source Serif Pro" pitchFamily="34" charset="-122"/>
                <a:cs typeface="Source Serif Pro" pitchFamily="34" charset="-120"/>
              </a:rPr>
              <a:t> </a:t>
            </a:r>
            <a:r>
              <a:rPr lang="en-US" sz="1050" dirty="0" err="1">
                <a:solidFill>
                  <a:srgbClr val="504C49"/>
                </a:solidFill>
                <a:latin typeface="Source Serif Pro" pitchFamily="34" charset="0"/>
                <a:ea typeface="Source Serif Pro" pitchFamily="34" charset="-122"/>
                <a:cs typeface="Source Serif Pro" pitchFamily="34" charset="-120"/>
              </a:rPr>
              <a:t>mình</a:t>
            </a:r>
            <a:r>
              <a:rPr lang="en-US" sz="1050" dirty="0">
                <a:solidFill>
                  <a:srgbClr val="504C49"/>
                </a:solidFill>
                <a:latin typeface="Source Serif Pro" pitchFamily="34" charset="0"/>
                <a:ea typeface="Source Serif Pro" pitchFamily="34" charset="-122"/>
                <a:cs typeface="Source Serif Pro" pitchFamily="34" charset="-120"/>
              </a:rPr>
              <a:t> </a:t>
            </a:r>
            <a:r>
              <a:rPr lang="en-US" sz="1050" dirty="0" err="1">
                <a:solidFill>
                  <a:srgbClr val="504C49"/>
                </a:solidFill>
                <a:latin typeface="Source Serif Pro" pitchFamily="34" charset="0"/>
                <a:ea typeface="Source Serif Pro" pitchFamily="34" charset="-122"/>
                <a:cs typeface="Source Serif Pro" pitchFamily="34" charset="-120"/>
              </a:rPr>
              <a:t>có</a:t>
            </a:r>
            <a:r>
              <a:rPr lang="en-US" sz="1050" dirty="0">
                <a:solidFill>
                  <a:srgbClr val="504C49"/>
                </a:solidFill>
                <a:latin typeface="Source Serif Pro" pitchFamily="34" charset="0"/>
                <a:ea typeface="Source Serif Pro" pitchFamily="34" charset="-122"/>
                <a:cs typeface="Source Serif Pro" pitchFamily="34" charset="-120"/>
              </a:rPr>
              <a:t> </a:t>
            </a:r>
            <a:r>
              <a:rPr lang="en-US" sz="1050" dirty="0" err="1">
                <a:solidFill>
                  <a:srgbClr val="504C49"/>
                </a:solidFill>
                <a:latin typeface="Source Serif Pro" pitchFamily="34" charset="0"/>
                <a:ea typeface="Source Serif Pro" pitchFamily="34" charset="-122"/>
                <a:cs typeface="Source Serif Pro" pitchFamily="34" charset="-120"/>
              </a:rPr>
              <a:t>suất</a:t>
            </a:r>
            <a:r>
              <a:rPr lang="en-US" sz="1050" dirty="0">
                <a:solidFill>
                  <a:srgbClr val="504C49"/>
                </a:solidFill>
                <a:latin typeface="Source Serif Pro" pitchFamily="34" charset="0"/>
                <a:ea typeface="Source Serif Pro" pitchFamily="34" charset="-122"/>
                <a:cs typeface="Source Serif Pro" pitchFamily="34" charset="-120"/>
              </a:rPr>
              <a:t> </a:t>
            </a:r>
            <a:r>
              <a:rPr lang="en-US" sz="1050" dirty="0" err="1">
                <a:solidFill>
                  <a:srgbClr val="504C49"/>
                </a:solidFill>
                <a:latin typeface="Source Serif Pro" pitchFamily="34" charset="0"/>
                <a:ea typeface="Source Serif Pro" pitchFamily="34" charset="-122"/>
                <a:cs typeface="Source Serif Pro" pitchFamily="34" charset="-120"/>
              </a:rPr>
              <a:t>chiếu</a:t>
            </a:r>
            <a:r>
              <a:rPr lang="en-US" sz="1050" dirty="0">
                <a:solidFill>
                  <a:srgbClr val="504C49"/>
                </a:solidFill>
                <a:latin typeface="Source Serif Pro" pitchFamily="34" charset="0"/>
                <a:ea typeface="Source Serif Pro" pitchFamily="34" charset="-122"/>
                <a:cs typeface="Source Serif Pro" pitchFamily="34" charset="-120"/>
              </a:rPr>
              <a:t> hay </a:t>
            </a:r>
            <a:r>
              <a:rPr lang="en-US" sz="1050" dirty="0" err="1">
                <a:solidFill>
                  <a:srgbClr val="504C49"/>
                </a:solidFill>
                <a:latin typeface="Source Serif Pro" pitchFamily="34" charset="0"/>
                <a:ea typeface="Source Serif Pro" pitchFamily="34" charset="-122"/>
                <a:cs typeface="Source Serif Pro" pitchFamily="34" charset="-120"/>
              </a:rPr>
              <a:t>không</a:t>
            </a:r>
            <a:endParaRPr lang="en-US" sz="1050" dirty="0"/>
          </a:p>
        </p:txBody>
      </p:sp>
      <p:sp>
        <p:nvSpPr>
          <p:cNvPr id="9" name="Shape 7"/>
          <p:cNvSpPr/>
          <p:nvPr/>
        </p:nvSpPr>
        <p:spPr>
          <a:xfrm>
            <a:off x="481727" y="2675096"/>
            <a:ext cx="6764655" cy="792956"/>
          </a:xfrm>
          <a:prstGeom prst="roundRect">
            <a:avLst>
              <a:gd name="adj" fmla="val 2604"/>
            </a:avLst>
          </a:prstGeom>
          <a:solidFill>
            <a:srgbClr val="F9F7F7"/>
          </a:solidFill>
          <a:ln/>
        </p:spPr>
        <p:txBody>
          <a:bodyPr/>
          <a:lstStyle/>
          <a:p>
            <a:endParaRPr lang="en-US"/>
          </a:p>
        </p:txBody>
      </p:sp>
      <p:sp>
        <p:nvSpPr>
          <p:cNvPr id="10" name="Text 8"/>
          <p:cNvSpPr/>
          <p:nvPr/>
        </p:nvSpPr>
        <p:spPr>
          <a:xfrm>
            <a:off x="619363" y="2812733"/>
            <a:ext cx="1855708" cy="215027"/>
          </a:xfrm>
          <a:prstGeom prst="rect">
            <a:avLst/>
          </a:prstGeom>
          <a:noFill/>
          <a:ln/>
        </p:spPr>
        <p:txBody>
          <a:bodyPr wrap="none" lIns="0" tIns="0" rIns="0" bIns="0" rtlCol="0" anchor="t"/>
          <a:lstStyle/>
          <a:p>
            <a:pPr marL="0" indent="0">
              <a:lnSpc>
                <a:spcPts val="1650"/>
              </a:lnSpc>
              <a:buNone/>
            </a:pPr>
            <a:r>
              <a:rPr lang="en-US" sz="1350" dirty="0">
                <a:solidFill>
                  <a:srgbClr val="504C49"/>
                </a:solidFill>
                <a:latin typeface="Platypi Medium" pitchFamily="34" charset="0"/>
                <a:ea typeface="Platypi Medium" pitchFamily="34" charset="-122"/>
                <a:cs typeface="Platypi Medium" pitchFamily="34" charset="-120"/>
              </a:rPr>
              <a:t>Đăng nhập với Google</a:t>
            </a:r>
            <a:endParaRPr lang="en-US" sz="1350" dirty="0"/>
          </a:p>
        </p:txBody>
      </p:sp>
      <p:sp>
        <p:nvSpPr>
          <p:cNvPr id="11" name="Text 9"/>
          <p:cNvSpPr/>
          <p:nvPr/>
        </p:nvSpPr>
        <p:spPr>
          <a:xfrm>
            <a:off x="619363" y="3110270"/>
            <a:ext cx="6489383" cy="220147"/>
          </a:xfrm>
          <a:prstGeom prst="rect">
            <a:avLst/>
          </a:prstGeom>
          <a:noFill/>
          <a:ln/>
        </p:spPr>
        <p:txBody>
          <a:bodyPr wrap="none" lIns="0" tIns="0" rIns="0" bIns="0" rtlCol="0" anchor="t"/>
          <a:lstStyle/>
          <a:p>
            <a:pPr marL="0" indent="0">
              <a:lnSpc>
                <a:spcPts val="1700"/>
              </a:lnSpc>
              <a:buNone/>
            </a:pPr>
            <a:r>
              <a:rPr lang="en-US" sz="1050" dirty="0">
                <a:solidFill>
                  <a:srgbClr val="504C49"/>
                </a:solidFill>
                <a:latin typeface="Source Serif Pro" pitchFamily="34" charset="0"/>
                <a:ea typeface="Source Serif Pro" pitchFamily="34" charset="-122"/>
                <a:cs typeface="Source Serif Pro" pitchFamily="34" charset="-120"/>
              </a:rPr>
              <a:t>Hỗ trợ đăng nhập nhanh chóng và thuận tiện bằng tài khoản Google, tích hợp dịch vụ OAuth.</a:t>
            </a:r>
            <a:endParaRPr lang="en-US" sz="1050" dirty="0"/>
          </a:p>
        </p:txBody>
      </p:sp>
      <p:sp>
        <p:nvSpPr>
          <p:cNvPr id="12" name="Shape 10"/>
          <p:cNvSpPr/>
          <p:nvPr/>
        </p:nvSpPr>
        <p:spPr>
          <a:xfrm>
            <a:off x="7384018" y="2675096"/>
            <a:ext cx="6764655" cy="792956"/>
          </a:xfrm>
          <a:prstGeom prst="roundRect">
            <a:avLst>
              <a:gd name="adj" fmla="val 2604"/>
            </a:avLst>
          </a:prstGeom>
          <a:solidFill>
            <a:srgbClr val="F9F7F7"/>
          </a:solidFill>
          <a:ln/>
        </p:spPr>
        <p:txBody>
          <a:bodyPr/>
          <a:lstStyle/>
          <a:p>
            <a:endParaRPr lang="en-US"/>
          </a:p>
        </p:txBody>
      </p:sp>
      <p:sp>
        <p:nvSpPr>
          <p:cNvPr id="13" name="Text 11"/>
          <p:cNvSpPr/>
          <p:nvPr/>
        </p:nvSpPr>
        <p:spPr>
          <a:xfrm>
            <a:off x="7521654" y="2812733"/>
            <a:ext cx="2609017" cy="215027"/>
          </a:xfrm>
          <a:prstGeom prst="rect">
            <a:avLst/>
          </a:prstGeom>
          <a:noFill/>
          <a:ln/>
        </p:spPr>
        <p:txBody>
          <a:bodyPr wrap="none" lIns="0" tIns="0" rIns="0" bIns="0" rtlCol="0" anchor="t"/>
          <a:lstStyle/>
          <a:p>
            <a:pPr marL="0" indent="0">
              <a:lnSpc>
                <a:spcPts val="1650"/>
              </a:lnSpc>
              <a:buNone/>
            </a:pPr>
            <a:r>
              <a:rPr lang="en-US" sz="1350" dirty="0" err="1">
                <a:solidFill>
                  <a:srgbClr val="504C49"/>
                </a:solidFill>
                <a:latin typeface="Platypi Medium" pitchFamily="34" charset="0"/>
                <a:ea typeface="Platypi Medium" pitchFamily="34" charset="-122"/>
                <a:cs typeface="Platypi Medium" pitchFamily="34" charset="-120"/>
              </a:rPr>
              <a:t>Thống</a:t>
            </a:r>
            <a:r>
              <a:rPr lang="en-US" sz="1350" dirty="0">
                <a:solidFill>
                  <a:srgbClr val="504C49"/>
                </a:solidFill>
                <a:latin typeface="Platypi Medium" pitchFamily="34" charset="0"/>
                <a:ea typeface="Platypi Medium" pitchFamily="34" charset="-122"/>
                <a:cs typeface="Platypi Medium" pitchFamily="34" charset="-120"/>
              </a:rPr>
              <a:t> </a:t>
            </a:r>
            <a:r>
              <a:rPr lang="en-US" sz="1350" dirty="0" err="1">
                <a:solidFill>
                  <a:srgbClr val="504C49"/>
                </a:solidFill>
                <a:latin typeface="Platypi Medium" pitchFamily="34" charset="0"/>
                <a:ea typeface="Platypi Medium" pitchFamily="34" charset="-122"/>
                <a:cs typeface="Platypi Medium" pitchFamily="34" charset="-120"/>
              </a:rPr>
              <a:t>kê</a:t>
            </a:r>
            <a:r>
              <a:rPr lang="en-US" sz="1350" dirty="0">
                <a:solidFill>
                  <a:srgbClr val="504C49"/>
                </a:solidFill>
                <a:latin typeface="Platypi Medium" pitchFamily="34" charset="0"/>
                <a:ea typeface="Platypi Medium" pitchFamily="34" charset="-122"/>
                <a:cs typeface="Platypi Medium" pitchFamily="34" charset="-120"/>
              </a:rPr>
              <a:t> </a:t>
            </a:r>
            <a:r>
              <a:rPr lang="en-US" sz="1350" dirty="0" err="1">
                <a:solidFill>
                  <a:srgbClr val="504C49"/>
                </a:solidFill>
                <a:latin typeface="Platypi Medium" pitchFamily="34" charset="0"/>
                <a:ea typeface="Platypi Medium" pitchFamily="34" charset="-122"/>
                <a:cs typeface="Platypi Medium" pitchFamily="34" charset="-120"/>
              </a:rPr>
              <a:t>các</a:t>
            </a:r>
            <a:r>
              <a:rPr lang="en-US" sz="1350" dirty="0">
                <a:solidFill>
                  <a:srgbClr val="504C49"/>
                </a:solidFill>
                <a:latin typeface="Platypi Medium" pitchFamily="34" charset="0"/>
                <a:ea typeface="Platypi Medium" pitchFamily="34" charset="-122"/>
                <a:cs typeface="Platypi Medium" pitchFamily="34" charset="-120"/>
              </a:rPr>
              <a:t> </a:t>
            </a:r>
            <a:r>
              <a:rPr lang="en-US" sz="1350" dirty="0" err="1">
                <a:solidFill>
                  <a:srgbClr val="504C49"/>
                </a:solidFill>
                <a:latin typeface="Platypi Medium" pitchFamily="34" charset="0"/>
                <a:ea typeface="Platypi Medium" pitchFamily="34" charset="-122"/>
                <a:cs typeface="Platypi Medium" pitchFamily="34" charset="-120"/>
              </a:rPr>
              <a:t>bộ</a:t>
            </a:r>
            <a:r>
              <a:rPr lang="en-US" sz="1350" dirty="0">
                <a:solidFill>
                  <a:srgbClr val="504C49"/>
                </a:solidFill>
                <a:latin typeface="Platypi Medium" pitchFamily="34" charset="0"/>
                <a:ea typeface="Platypi Medium" pitchFamily="34" charset="-122"/>
                <a:cs typeface="Platypi Medium" pitchFamily="34" charset="-120"/>
              </a:rPr>
              <a:t> </a:t>
            </a:r>
            <a:r>
              <a:rPr lang="en-US" sz="1350" dirty="0" err="1">
                <a:solidFill>
                  <a:srgbClr val="504C49"/>
                </a:solidFill>
                <a:latin typeface="Platypi Medium" pitchFamily="34" charset="0"/>
                <a:ea typeface="Platypi Medium" pitchFamily="34" charset="-122"/>
                <a:cs typeface="Platypi Medium" pitchFamily="34" charset="-120"/>
              </a:rPr>
              <a:t>phim</a:t>
            </a:r>
            <a:r>
              <a:rPr lang="en-US" sz="1350" dirty="0">
                <a:solidFill>
                  <a:srgbClr val="504C49"/>
                </a:solidFill>
                <a:latin typeface="Platypi Medium" pitchFamily="34" charset="0"/>
                <a:ea typeface="Platypi Medium" pitchFamily="34" charset="-122"/>
                <a:cs typeface="Platypi Medium" pitchFamily="34" charset="-120"/>
              </a:rPr>
              <a:t> hot</a:t>
            </a:r>
            <a:endParaRPr lang="en-US" sz="1350" dirty="0"/>
          </a:p>
        </p:txBody>
      </p:sp>
      <p:sp>
        <p:nvSpPr>
          <p:cNvPr id="14" name="Text 12"/>
          <p:cNvSpPr/>
          <p:nvPr/>
        </p:nvSpPr>
        <p:spPr>
          <a:xfrm>
            <a:off x="7521654" y="3110270"/>
            <a:ext cx="6489383" cy="220147"/>
          </a:xfrm>
          <a:prstGeom prst="rect">
            <a:avLst/>
          </a:prstGeom>
          <a:noFill/>
          <a:ln/>
        </p:spPr>
        <p:txBody>
          <a:bodyPr wrap="none" lIns="0" tIns="0" rIns="0" bIns="0" rtlCol="0" anchor="t"/>
          <a:lstStyle/>
          <a:p>
            <a:pPr marL="0" indent="0">
              <a:lnSpc>
                <a:spcPts val="1700"/>
              </a:lnSpc>
              <a:buNone/>
            </a:pPr>
            <a:r>
              <a:rPr lang="en-US" sz="1050" dirty="0">
                <a:solidFill>
                  <a:srgbClr val="504C49"/>
                </a:solidFill>
                <a:latin typeface="Source Serif Pro" pitchFamily="34" charset="0"/>
                <a:ea typeface="Source Serif Pro" pitchFamily="34" charset="-122"/>
                <a:cs typeface="Source Serif Pro" pitchFamily="34" charset="-120"/>
              </a:rPr>
              <a:t>Cho </a:t>
            </a:r>
            <a:r>
              <a:rPr lang="en-US" sz="1050" dirty="0" err="1">
                <a:solidFill>
                  <a:srgbClr val="504C49"/>
                </a:solidFill>
                <a:latin typeface="Source Serif Pro" pitchFamily="34" charset="0"/>
                <a:ea typeface="Source Serif Pro" pitchFamily="34" charset="-122"/>
                <a:cs typeface="Source Serif Pro" pitchFamily="34" charset="-120"/>
              </a:rPr>
              <a:t>phép</a:t>
            </a:r>
            <a:r>
              <a:rPr lang="en-US" sz="1050" dirty="0">
                <a:solidFill>
                  <a:srgbClr val="504C49"/>
                </a:solidFill>
                <a:latin typeface="Source Serif Pro" pitchFamily="34" charset="0"/>
                <a:ea typeface="Source Serif Pro" pitchFamily="34" charset="-122"/>
                <a:cs typeface="Source Serif Pro" pitchFamily="34" charset="-120"/>
              </a:rPr>
              <a:t> </a:t>
            </a:r>
            <a:r>
              <a:rPr lang="en-US" sz="1050" dirty="0" err="1">
                <a:solidFill>
                  <a:srgbClr val="504C49"/>
                </a:solidFill>
                <a:latin typeface="Source Serif Pro" pitchFamily="34" charset="0"/>
                <a:ea typeface="Source Serif Pro" pitchFamily="34" charset="-122"/>
                <a:cs typeface="Source Serif Pro" pitchFamily="34" charset="-120"/>
              </a:rPr>
              <a:t>người</a:t>
            </a:r>
            <a:r>
              <a:rPr lang="en-US" sz="1050" dirty="0">
                <a:solidFill>
                  <a:srgbClr val="504C49"/>
                </a:solidFill>
                <a:latin typeface="Source Serif Pro" pitchFamily="34" charset="0"/>
                <a:ea typeface="Source Serif Pro" pitchFamily="34" charset="-122"/>
                <a:cs typeface="Source Serif Pro" pitchFamily="34" charset="-120"/>
              </a:rPr>
              <a:t> quản </a:t>
            </a:r>
            <a:r>
              <a:rPr lang="en-US" sz="1050" dirty="0" err="1">
                <a:solidFill>
                  <a:srgbClr val="504C49"/>
                </a:solidFill>
                <a:latin typeface="Source Serif Pro" pitchFamily="34" charset="0"/>
                <a:ea typeface="Source Serif Pro" pitchFamily="34" charset="-122"/>
                <a:cs typeface="Source Serif Pro" pitchFamily="34" charset="-120"/>
              </a:rPr>
              <a:t>lý</a:t>
            </a:r>
            <a:r>
              <a:rPr lang="en-US" sz="1050" dirty="0">
                <a:solidFill>
                  <a:srgbClr val="504C49"/>
                </a:solidFill>
                <a:latin typeface="Source Serif Pro" pitchFamily="34" charset="0"/>
                <a:ea typeface="Source Serif Pro" pitchFamily="34" charset="-122"/>
                <a:cs typeface="Source Serif Pro" pitchFamily="34" charset="-120"/>
              </a:rPr>
              <a:t> </a:t>
            </a:r>
            <a:r>
              <a:rPr lang="en-US" sz="1050" dirty="0" err="1">
                <a:solidFill>
                  <a:srgbClr val="504C49"/>
                </a:solidFill>
                <a:latin typeface="Source Serif Pro" pitchFamily="34" charset="0"/>
                <a:ea typeface="Source Serif Pro" pitchFamily="34" charset="-122"/>
                <a:cs typeface="Source Serif Pro" pitchFamily="34" charset="-120"/>
              </a:rPr>
              <a:t>biết</a:t>
            </a:r>
            <a:r>
              <a:rPr lang="en-US" sz="1050" dirty="0">
                <a:solidFill>
                  <a:srgbClr val="504C49"/>
                </a:solidFill>
                <a:latin typeface="Source Serif Pro" pitchFamily="34" charset="0"/>
                <a:ea typeface="Source Serif Pro" pitchFamily="34" charset="-122"/>
                <a:cs typeface="Source Serif Pro" pitchFamily="34" charset="-120"/>
              </a:rPr>
              <a:t> </a:t>
            </a:r>
            <a:r>
              <a:rPr lang="en-US" sz="1050" dirty="0" err="1">
                <a:solidFill>
                  <a:srgbClr val="504C49"/>
                </a:solidFill>
                <a:latin typeface="Source Serif Pro" pitchFamily="34" charset="0"/>
                <a:ea typeface="Source Serif Pro" pitchFamily="34" charset="-122"/>
                <a:cs typeface="Source Serif Pro" pitchFamily="34" charset="-120"/>
              </a:rPr>
              <a:t>được</a:t>
            </a:r>
            <a:r>
              <a:rPr lang="en-US" sz="1050" dirty="0">
                <a:solidFill>
                  <a:srgbClr val="504C49"/>
                </a:solidFill>
                <a:latin typeface="Source Serif Pro" pitchFamily="34" charset="0"/>
                <a:ea typeface="Source Serif Pro" pitchFamily="34" charset="-122"/>
                <a:cs typeface="Source Serif Pro" pitchFamily="34" charset="-120"/>
              </a:rPr>
              <a:t> top </a:t>
            </a:r>
            <a:r>
              <a:rPr lang="en-US" sz="1050" dirty="0" err="1">
                <a:solidFill>
                  <a:srgbClr val="504C49"/>
                </a:solidFill>
                <a:latin typeface="Source Serif Pro" pitchFamily="34" charset="0"/>
                <a:ea typeface="Source Serif Pro" pitchFamily="34" charset="-122"/>
                <a:cs typeface="Source Serif Pro" pitchFamily="34" charset="-120"/>
              </a:rPr>
              <a:t>các</a:t>
            </a:r>
            <a:r>
              <a:rPr lang="en-US" sz="1050" dirty="0">
                <a:solidFill>
                  <a:srgbClr val="504C49"/>
                </a:solidFill>
                <a:latin typeface="Source Serif Pro" pitchFamily="34" charset="0"/>
                <a:ea typeface="Source Serif Pro" pitchFamily="34" charset="-122"/>
                <a:cs typeface="Source Serif Pro" pitchFamily="34" charset="-120"/>
              </a:rPr>
              <a:t> </a:t>
            </a:r>
            <a:r>
              <a:rPr lang="en-US" sz="1050" dirty="0" err="1">
                <a:solidFill>
                  <a:srgbClr val="504C49"/>
                </a:solidFill>
                <a:latin typeface="Source Serif Pro" pitchFamily="34" charset="0"/>
                <a:ea typeface="Source Serif Pro" pitchFamily="34" charset="-122"/>
                <a:cs typeface="Source Serif Pro" pitchFamily="34" charset="-120"/>
              </a:rPr>
              <a:t>bộ</a:t>
            </a:r>
            <a:r>
              <a:rPr lang="en-US" sz="1050" dirty="0">
                <a:solidFill>
                  <a:srgbClr val="504C49"/>
                </a:solidFill>
                <a:latin typeface="Source Serif Pro" pitchFamily="34" charset="0"/>
                <a:ea typeface="Source Serif Pro" pitchFamily="34" charset="-122"/>
                <a:cs typeface="Source Serif Pro" pitchFamily="34" charset="-120"/>
              </a:rPr>
              <a:t> </a:t>
            </a:r>
            <a:r>
              <a:rPr lang="en-US" sz="1050" dirty="0" err="1">
                <a:solidFill>
                  <a:srgbClr val="504C49"/>
                </a:solidFill>
                <a:latin typeface="Source Serif Pro" pitchFamily="34" charset="0"/>
                <a:ea typeface="Source Serif Pro" pitchFamily="34" charset="-122"/>
                <a:cs typeface="Source Serif Pro" pitchFamily="34" charset="-120"/>
              </a:rPr>
              <a:t>phim</a:t>
            </a:r>
            <a:r>
              <a:rPr lang="en-US" sz="1050" dirty="0">
                <a:solidFill>
                  <a:srgbClr val="504C49"/>
                </a:solidFill>
                <a:latin typeface="Source Serif Pro" pitchFamily="34" charset="0"/>
                <a:ea typeface="Source Serif Pro" pitchFamily="34" charset="-122"/>
                <a:cs typeface="Source Serif Pro" pitchFamily="34" charset="-120"/>
              </a:rPr>
              <a:t> </a:t>
            </a:r>
            <a:r>
              <a:rPr lang="en-US" sz="1050" dirty="0" err="1">
                <a:solidFill>
                  <a:srgbClr val="504C49"/>
                </a:solidFill>
                <a:latin typeface="Source Serif Pro" pitchFamily="34" charset="0"/>
                <a:ea typeface="Source Serif Pro" pitchFamily="34" charset="-122"/>
                <a:cs typeface="Source Serif Pro" pitchFamily="34" charset="-120"/>
              </a:rPr>
              <a:t>có</a:t>
            </a:r>
            <a:r>
              <a:rPr lang="en-US" sz="1050" dirty="0">
                <a:solidFill>
                  <a:srgbClr val="504C49"/>
                </a:solidFill>
                <a:latin typeface="Source Serif Pro" pitchFamily="34" charset="0"/>
                <a:ea typeface="Source Serif Pro" pitchFamily="34" charset="-122"/>
                <a:cs typeface="Source Serif Pro" pitchFamily="34" charset="-120"/>
              </a:rPr>
              <a:t> </a:t>
            </a:r>
            <a:r>
              <a:rPr lang="en-US" sz="1050" dirty="0" err="1">
                <a:solidFill>
                  <a:srgbClr val="504C49"/>
                </a:solidFill>
                <a:latin typeface="Source Serif Pro" pitchFamily="34" charset="0"/>
                <a:ea typeface="Source Serif Pro" pitchFamily="34" charset="-122"/>
                <a:cs typeface="Source Serif Pro" pitchFamily="34" charset="-120"/>
              </a:rPr>
              <a:t>số</a:t>
            </a:r>
            <a:r>
              <a:rPr lang="en-US" sz="1050" dirty="0">
                <a:solidFill>
                  <a:srgbClr val="504C49"/>
                </a:solidFill>
                <a:latin typeface="Source Serif Pro" pitchFamily="34" charset="0"/>
                <a:ea typeface="Source Serif Pro" pitchFamily="34" charset="-122"/>
                <a:cs typeface="Source Serif Pro" pitchFamily="34" charset="-120"/>
              </a:rPr>
              <a:t> </a:t>
            </a:r>
            <a:r>
              <a:rPr lang="en-US" sz="1050" dirty="0" err="1">
                <a:solidFill>
                  <a:srgbClr val="504C49"/>
                </a:solidFill>
                <a:latin typeface="Source Serif Pro" pitchFamily="34" charset="0"/>
                <a:ea typeface="Source Serif Pro" pitchFamily="34" charset="-122"/>
                <a:cs typeface="Source Serif Pro" pitchFamily="34" charset="-120"/>
              </a:rPr>
              <a:t>lượng</a:t>
            </a:r>
            <a:r>
              <a:rPr lang="en-US" sz="1050" dirty="0">
                <a:solidFill>
                  <a:srgbClr val="504C49"/>
                </a:solidFill>
                <a:latin typeface="Source Serif Pro" pitchFamily="34" charset="0"/>
                <a:ea typeface="Source Serif Pro" pitchFamily="34" charset="-122"/>
                <a:cs typeface="Source Serif Pro" pitchFamily="34" charset="-120"/>
              </a:rPr>
              <a:t> </a:t>
            </a:r>
            <a:r>
              <a:rPr lang="en-US" sz="1050" dirty="0" err="1">
                <a:solidFill>
                  <a:srgbClr val="504C49"/>
                </a:solidFill>
                <a:latin typeface="Source Serif Pro" pitchFamily="34" charset="0"/>
                <a:ea typeface="Source Serif Pro" pitchFamily="34" charset="-122"/>
                <a:cs typeface="Source Serif Pro" pitchFamily="34" charset="-120"/>
              </a:rPr>
              <a:t>vé</a:t>
            </a:r>
            <a:r>
              <a:rPr lang="en-US" sz="1050" dirty="0">
                <a:solidFill>
                  <a:srgbClr val="504C49"/>
                </a:solidFill>
                <a:latin typeface="Source Serif Pro" pitchFamily="34" charset="0"/>
                <a:ea typeface="Source Serif Pro" pitchFamily="34" charset="-122"/>
                <a:cs typeface="Source Serif Pro" pitchFamily="34" charset="-120"/>
              </a:rPr>
              <a:t> </a:t>
            </a:r>
            <a:r>
              <a:rPr lang="en-US" sz="1050" dirty="0" err="1">
                <a:solidFill>
                  <a:srgbClr val="504C49"/>
                </a:solidFill>
                <a:latin typeface="Source Serif Pro" pitchFamily="34" charset="0"/>
                <a:ea typeface="Source Serif Pro" pitchFamily="34" charset="-122"/>
                <a:cs typeface="Source Serif Pro" pitchFamily="34" charset="-120"/>
              </a:rPr>
              <a:t>bán</a:t>
            </a:r>
            <a:r>
              <a:rPr lang="en-US" sz="1050" dirty="0">
                <a:solidFill>
                  <a:srgbClr val="504C49"/>
                </a:solidFill>
                <a:latin typeface="Source Serif Pro" pitchFamily="34" charset="0"/>
                <a:ea typeface="Source Serif Pro" pitchFamily="34" charset="-122"/>
                <a:cs typeface="Source Serif Pro" pitchFamily="34" charset="-120"/>
              </a:rPr>
              <a:t> </a:t>
            </a:r>
            <a:r>
              <a:rPr lang="en-US" sz="1050" dirty="0" err="1">
                <a:solidFill>
                  <a:srgbClr val="504C49"/>
                </a:solidFill>
                <a:latin typeface="Source Serif Pro" pitchFamily="34" charset="0"/>
                <a:ea typeface="Source Serif Pro" pitchFamily="34" charset="-122"/>
                <a:cs typeface="Source Serif Pro" pitchFamily="34" charset="-120"/>
              </a:rPr>
              <a:t>ra</a:t>
            </a:r>
            <a:r>
              <a:rPr lang="en-US" sz="1050" dirty="0">
                <a:solidFill>
                  <a:srgbClr val="504C49"/>
                </a:solidFill>
                <a:latin typeface="Source Serif Pro" pitchFamily="34" charset="0"/>
                <a:ea typeface="Source Serif Pro" pitchFamily="34" charset="-122"/>
                <a:cs typeface="Source Serif Pro" pitchFamily="34" charset="-120"/>
              </a:rPr>
              <a:t> </a:t>
            </a:r>
            <a:r>
              <a:rPr lang="en-US" sz="1050" dirty="0" err="1">
                <a:solidFill>
                  <a:srgbClr val="504C49"/>
                </a:solidFill>
                <a:latin typeface="Source Serif Pro" pitchFamily="34" charset="0"/>
                <a:ea typeface="Source Serif Pro" pitchFamily="34" charset="-122"/>
                <a:cs typeface="Source Serif Pro" pitchFamily="34" charset="-120"/>
              </a:rPr>
              <a:t>nhiều</a:t>
            </a:r>
            <a:r>
              <a:rPr lang="en-US" sz="1050" dirty="0">
                <a:solidFill>
                  <a:srgbClr val="504C49"/>
                </a:solidFill>
                <a:latin typeface="Source Serif Pro" pitchFamily="34" charset="0"/>
                <a:ea typeface="Source Serif Pro" pitchFamily="34" charset="-122"/>
                <a:cs typeface="Source Serif Pro" pitchFamily="34" charset="-120"/>
              </a:rPr>
              <a:t>.</a:t>
            </a:r>
            <a:endParaRPr lang="en-US" sz="1050" dirty="0"/>
          </a:p>
        </p:txBody>
      </p:sp>
      <p:sp>
        <p:nvSpPr>
          <p:cNvPr id="15" name="Shape 13"/>
          <p:cNvSpPr/>
          <p:nvPr/>
        </p:nvSpPr>
        <p:spPr>
          <a:xfrm>
            <a:off x="481727" y="3605689"/>
            <a:ext cx="6764655" cy="792956"/>
          </a:xfrm>
          <a:prstGeom prst="roundRect">
            <a:avLst>
              <a:gd name="adj" fmla="val 2604"/>
            </a:avLst>
          </a:prstGeom>
          <a:solidFill>
            <a:srgbClr val="F9F7F7"/>
          </a:solidFill>
          <a:ln/>
        </p:spPr>
        <p:txBody>
          <a:bodyPr/>
          <a:lstStyle/>
          <a:p>
            <a:endParaRPr lang="en-US"/>
          </a:p>
        </p:txBody>
      </p:sp>
      <p:sp>
        <p:nvSpPr>
          <p:cNvPr id="16" name="Text 14"/>
          <p:cNvSpPr/>
          <p:nvPr/>
        </p:nvSpPr>
        <p:spPr>
          <a:xfrm>
            <a:off x="619363" y="3743325"/>
            <a:ext cx="1788557" cy="215027"/>
          </a:xfrm>
          <a:prstGeom prst="rect">
            <a:avLst/>
          </a:prstGeom>
          <a:noFill/>
          <a:ln/>
        </p:spPr>
        <p:txBody>
          <a:bodyPr wrap="none" lIns="0" tIns="0" rIns="0" bIns="0" rtlCol="0" anchor="t"/>
          <a:lstStyle/>
          <a:p>
            <a:pPr marL="0" indent="0">
              <a:lnSpc>
                <a:spcPts val="1650"/>
              </a:lnSpc>
              <a:buNone/>
            </a:pPr>
            <a:r>
              <a:rPr lang="en-US" sz="1350" dirty="0" err="1">
                <a:solidFill>
                  <a:srgbClr val="504C49"/>
                </a:solidFill>
                <a:latin typeface="Platypi Medium" pitchFamily="34" charset="0"/>
                <a:ea typeface="Platypi Medium" pitchFamily="34" charset="-122"/>
                <a:cs typeface="Platypi Medium" pitchFamily="34" charset="-120"/>
              </a:rPr>
              <a:t>Đặt</a:t>
            </a:r>
            <a:r>
              <a:rPr lang="en-US" sz="1350" dirty="0">
                <a:solidFill>
                  <a:srgbClr val="504C49"/>
                </a:solidFill>
                <a:latin typeface="Platypi Medium" pitchFamily="34" charset="0"/>
                <a:ea typeface="Platypi Medium" pitchFamily="34" charset="-122"/>
                <a:cs typeface="Platypi Medium" pitchFamily="34" charset="-120"/>
              </a:rPr>
              <a:t> </a:t>
            </a:r>
            <a:r>
              <a:rPr lang="en-US" sz="1350" dirty="0" err="1">
                <a:solidFill>
                  <a:srgbClr val="504C49"/>
                </a:solidFill>
                <a:latin typeface="Platypi Medium" pitchFamily="34" charset="0"/>
                <a:ea typeface="Platypi Medium" pitchFamily="34" charset="-122"/>
                <a:cs typeface="Platypi Medium" pitchFamily="34" charset="-120"/>
              </a:rPr>
              <a:t>vé</a:t>
            </a:r>
            <a:r>
              <a:rPr lang="en-US" sz="1350" dirty="0">
                <a:solidFill>
                  <a:srgbClr val="504C49"/>
                </a:solidFill>
                <a:latin typeface="Platypi Medium" pitchFamily="34" charset="0"/>
                <a:ea typeface="Platypi Medium" pitchFamily="34" charset="-122"/>
                <a:cs typeface="Platypi Medium" pitchFamily="34" charset="-120"/>
              </a:rPr>
              <a:t> </a:t>
            </a:r>
            <a:r>
              <a:rPr lang="en-US" sz="1350" dirty="0" err="1">
                <a:solidFill>
                  <a:srgbClr val="504C49"/>
                </a:solidFill>
                <a:latin typeface="Platypi Medium" pitchFamily="34" charset="0"/>
                <a:ea typeface="Platypi Medium" pitchFamily="34" charset="-122"/>
                <a:cs typeface="Platypi Medium" pitchFamily="34" charset="-120"/>
              </a:rPr>
              <a:t>thời</a:t>
            </a:r>
            <a:r>
              <a:rPr lang="en-US" sz="1350" dirty="0">
                <a:solidFill>
                  <a:srgbClr val="504C49"/>
                </a:solidFill>
                <a:latin typeface="Platypi Medium" pitchFamily="34" charset="0"/>
                <a:ea typeface="Platypi Medium" pitchFamily="34" charset="-122"/>
                <a:cs typeface="Platypi Medium" pitchFamily="34" charset="-120"/>
              </a:rPr>
              <a:t> </a:t>
            </a:r>
            <a:r>
              <a:rPr lang="en-US" sz="1350" dirty="0" err="1">
                <a:solidFill>
                  <a:srgbClr val="504C49"/>
                </a:solidFill>
                <a:latin typeface="Platypi Medium" pitchFamily="34" charset="0"/>
                <a:ea typeface="Platypi Medium" pitchFamily="34" charset="-122"/>
                <a:cs typeface="Platypi Medium" pitchFamily="34" charset="-120"/>
              </a:rPr>
              <a:t>gian</a:t>
            </a:r>
            <a:r>
              <a:rPr lang="en-US" sz="1350" dirty="0">
                <a:solidFill>
                  <a:srgbClr val="504C49"/>
                </a:solidFill>
                <a:latin typeface="Platypi Medium" pitchFamily="34" charset="0"/>
                <a:ea typeface="Platypi Medium" pitchFamily="34" charset="-122"/>
                <a:cs typeface="Platypi Medium" pitchFamily="34" charset="-120"/>
              </a:rPr>
              <a:t> </a:t>
            </a:r>
            <a:r>
              <a:rPr lang="en-US" sz="1350" dirty="0" err="1">
                <a:solidFill>
                  <a:srgbClr val="504C49"/>
                </a:solidFill>
                <a:latin typeface="Platypi Medium" pitchFamily="34" charset="0"/>
                <a:ea typeface="Platypi Medium" pitchFamily="34" charset="-122"/>
                <a:cs typeface="Platypi Medium" pitchFamily="34" charset="-120"/>
              </a:rPr>
              <a:t>thực</a:t>
            </a:r>
            <a:endParaRPr lang="en-US" sz="1350" dirty="0"/>
          </a:p>
        </p:txBody>
      </p:sp>
      <p:sp>
        <p:nvSpPr>
          <p:cNvPr id="17" name="Text 15"/>
          <p:cNvSpPr/>
          <p:nvPr/>
        </p:nvSpPr>
        <p:spPr>
          <a:xfrm>
            <a:off x="619363" y="4040862"/>
            <a:ext cx="6489383" cy="220147"/>
          </a:xfrm>
          <a:prstGeom prst="rect">
            <a:avLst/>
          </a:prstGeom>
          <a:noFill/>
          <a:ln/>
        </p:spPr>
        <p:txBody>
          <a:bodyPr wrap="none" lIns="0" tIns="0" rIns="0" bIns="0" rtlCol="0" anchor="t"/>
          <a:lstStyle/>
          <a:p>
            <a:pPr marL="0" indent="0">
              <a:lnSpc>
                <a:spcPts val="1700"/>
              </a:lnSpc>
              <a:buNone/>
            </a:pPr>
            <a:r>
              <a:rPr lang="en-US" sz="1050" dirty="0">
                <a:solidFill>
                  <a:srgbClr val="504C49"/>
                </a:solidFill>
                <a:latin typeface="Source Serif Pro" pitchFamily="34" charset="0"/>
                <a:ea typeface="Source Serif Pro" pitchFamily="34" charset="-122"/>
                <a:cs typeface="Source Serif Pro" pitchFamily="34" charset="-120"/>
              </a:rPr>
              <a:t>Hỗ trợ đặt vé </a:t>
            </a:r>
            <a:r>
              <a:rPr lang="en-US" sz="1050" dirty="0" err="1">
                <a:solidFill>
                  <a:srgbClr val="504C49"/>
                </a:solidFill>
                <a:latin typeface="Source Serif Pro" pitchFamily="34" charset="0"/>
                <a:ea typeface="Source Serif Pro" pitchFamily="34" charset="-122"/>
                <a:cs typeface="Source Serif Pro" pitchFamily="34" charset="-120"/>
              </a:rPr>
              <a:t>trực</a:t>
            </a:r>
            <a:r>
              <a:rPr lang="en-US" sz="1050" dirty="0">
                <a:solidFill>
                  <a:srgbClr val="504C49"/>
                </a:solidFill>
                <a:latin typeface="Source Serif Pro" pitchFamily="34" charset="0"/>
                <a:ea typeface="Source Serif Pro" pitchFamily="34" charset="-122"/>
                <a:cs typeface="Source Serif Pro" pitchFamily="34" charset="-120"/>
              </a:rPr>
              <a:t> </a:t>
            </a:r>
            <a:r>
              <a:rPr lang="en-US" sz="1050" dirty="0" err="1">
                <a:solidFill>
                  <a:srgbClr val="504C49"/>
                </a:solidFill>
                <a:latin typeface="Source Serif Pro" pitchFamily="34" charset="0"/>
                <a:ea typeface="Source Serif Pro" pitchFamily="34" charset="-122"/>
                <a:cs typeface="Source Serif Pro" pitchFamily="34" charset="-120"/>
              </a:rPr>
              <a:t>tuyến</a:t>
            </a:r>
            <a:r>
              <a:rPr lang="en-US" sz="1050" dirty="0">
                <a:solidFill>
                  <a:srgbClr val="504C49"/>
                </a:solidFill>
                <a:latin typeface="Source Serif Pro" pitchFamily="34" charset="0"/>
                <a:ea typeface="Source Serif Pro" pitchFamily="34" charset="-122"/>
                <a:cs typeface="Source Serif Pro" pitchFamily="34" charset="-120"/>
              </a:rPr>
              <a:t> </a:t>
            </a:r>
            <a:r>
              <a:rPr lang="en-US" sz="1050" dirty="0" err="1">
                <a:solidFill>
                  <a:srgbClr val="504C49"/>
                </a:solidFill>
                <a:latin typeface="Source Serif Pro" pitchFamily="34" charset="0"/>
                <a:ea typeface="Source Serif Pro" pitchFamily="34" charset="-122"/>
                <a:cs typeface="Source Serif Pro" pitchFamily="34" charset="-120"/>
              </a:rPr>
              <a:t>có</a:t>
            </a:r>
            <a:r>
              <a:rPr lang="en-US" sz="1050" dirty="0">
                <a:solidFill>
                  <a:srgbClr val="504C49"/>
                </a:solidFill>
                <a:latin typeface="Source Serif Pro" pitchFamily="34" charset="0"/>
                <a:ea typeface="Source Serif Pro" pitchFamily="34" charset="-122"/>
                <a:cs typeface="Source Serif Pro" pitchFamily="34" charset="-120"/>
              </a:rPr>
              <a:t> </a:t>
            </a:r>
            <a:r>
              <a:rPr lang="en-US" sz="1050" dirty="0" err="1">
                <a:solidFill>
                  <a:srgbClr val="504C49"/>
                </a:solidFill>
                <a:latin typeface="Source Serif Pro" pitchFamily="34" charset="0"/>
                <a:ea typeface="Source Serif Pro" pitchFamily="34" charset="-122"/>
                <a:cs typeface="Source Serif Pro" pitchFamily="34" charset="-120"/>
              </a:rPr>
              <a:t>thể</a:t>
            </a:r>
            <a:r>
              <a:rPr lang="en-US" sz="1050" dirty="0">
                <a:solidFill>
                  <a:srgbClr val="504C49"/>
                </a:solidFill>
                <a:latin typeface="Source Serif Pro" pitchFamily="34" charset="0"/>
                <a:ea typeface="Source Serif Pro" pitchFamily="34" charset="-122"/>
                <a:cs typeface="Source Serif Pro" pitchFamily="34" charset="-120"/>
              </a:rPr>
              <a:t> </a:t>
            </a:r>
            <a:r>
              <a:rPr lang="en-US" sz="1050" dirty="0" err="1">
                <a:solidFill>
                  <a:srgbClr val="504C49"/>
                </a:solidFill>
                <a:latin typeface="Source Serif Pro" pitchFamily="34" charset="0"/>
                <a:ea typeface="Source Serif Pro" pitchFamily="34" charset="-122"/>
                <a:cs typeface="Source Serif Pro" pitchFamily="34" charset="-120"/>
              </a:rPr>
              <a:t>tương</a:t>
            </a:r>
            <a:r>
              <a:rPr lang="en-US" sz="1050" dirty="0">
                <a:solidFill>
                  <a:srgbClr val="504C49"/>
                </a:solidFill>
                <a:latin typeface="Source Serif Pro" pitchFamily="34" charset="0"/>
                <a:ea typeface="Source Serif Pro" pitchFamily="34" charset="-122"/>
                <a:cs typeface="Source Serif Pro" pitchFamily="34" charset="-120"/>
              </a:rPr>
              <a:t> </a:t>
            </a:r>
            <a:r>
              <a:rPr lang="en-US" sz="1050" dirty="0" err="1">
                <a:solidFill>
                  <a:srgbClr val="504C49"/>
                </a:solidFill>
                <a:latin typeface="Source Serif Pro" pitchFamily="34" charset="0"/>
                <a:ea typeface="Source Serif Pro" pitchFamily="34" charset="-122"/>
                <a:cs typeface="Source Serif Pro" pitchFamily="34" charset="-120"/>
              </a:rPr>
              <a:t>tác</a:t>
            </a:r>
            <a:r>
              <a:rPr lang="en-US" sz="1050" dirty="0">
                <a:solidFill>
                  <a:srgbClr val="504C49"/>
                </a:solidFill>
                <a:latin typeface="Source Serif Pro" pitchFamily="34" charset="0"/>
                <a:ea typeface="Source Serif Pro" pitchFamily="34" charset="-122"/>
                <a:cs typeface="Source Serif Pro" pitchFamily="34" charset="-120"/>
              </a:rPr>
              <a:t> </a:t>
            </a:r>
            <a:r>
              <a:rPr lang="en-US" sz="1050" dirty="0" err="1">
                <a:solidFill>
                  <a:srgbClr val="504C49"/>
                </a:solidFill>
                <a:latin typeface="Source Serif Pro" pitchFamily="34" charset="0"/>
                <a:ea typeface="Source Serif Pro" pitchFamily="34" charset="-122"/>
                <a:cs typeface="Source Serif Pro" pitchFamily="34" charset="-120"/>
              </a:rPr>
              <a:t>trực</a:t>
            </a:r>
            <a:r>
              <a:rPr lang="en-US" sz="1050" dirty="0">
                <a:solidFill>
                  <a:srgbClr val="504C49"/>
                </a:solidFill>
                <a:latin typeface="Source Serif Pro" pitchFamily="34" charset="0"/>
                <a:ea typeface="Source Serif Pro" pitchFamily="34" charset="-122"/>
                <a:cs typeface="Source Serif Pro" pitchFamily="34" charset="-120"/>
              </a:rPr>
              <a:t> </a:t>
            </a:r>
            <a:r>
              <a:rPr lang="en-US" sz="1050" dirty="0" err="1">
                <a:solidFill>
                  <a:srgbClr val="504C49"/>
                </a:solidFill>
                <a:latin typeface="Source Serif Pro" pitchFamily="34" charset="0"/>
                <a:ea typeface="Source Serif Pro" pitchFamily="34" charset="-122"/>
                <a:cs typeface="Source Serif Pro" pitchFamily="34" charset="-120"/>
              </a:rPr>
              <a:t>tiếp</a:t>
            </a:r>
            <a:r>
              <a:rPr lang="en-US" sz="1050" dirty="0">
                <a:solidFill>
                  <a:srgbClr val="504C49"/>
                </a:solidFill>
                <a:latin typeface="Source Serif Pro" pitchFamily="34" charset="0"/>
                <a:ea typeface="Source Serif Pro" pitchFamily="34" charset="-122"/>
                <a:cs typeface="Source Serif Pro" pitchFamily="34" charset="-120"/>
              </a:rPr>
              <a:t> </a:t>
            </a:r>
            <a:r>
              <a:rPr lang="en-US" sz="1050" dirty="0" err="1">
                <a:solidFill>
                  <a:srgbClr val="504C49"/>
                </a:solidFill>
                <a:latin typeface="Source Serif Pro" pitchFamily="34" charset="0"/>
                <a:ea typeface="Source Serif Pro" pitchFamily="34" charset="-122"/>
                <a:cs typeface="Source Serif Pro" pitchFamily="34" charset="-120"/>
              </a:rPr>
              <a:t>với</a:t>
            </a:r>
            <a:r>
              <a:rPr lang="en-US" sz="1050" dirty="0">
                <a:solidFill>
                  <a:srgbClr val="504C49"/>
                </a:solidFill>
                <a:latin typeface="Source Serif Pro" pitchFamily="34" charset="0"/>
                <a:ea typeface="Source Serif Pro" pitchFamily="34" charset="-122"/>
                <a:cs typeface="Source Serif Pro" pitchFamily="34" charset="-120"/>
              </a:rPr>
              <a:t> </a:t>
            </a:r>
            <a:r>
              <a:rPr lang="en-US" sz="1050" dirty="0" err="1">
                <a:solidFill>
                  <a:srgbClr val="504C49"/>
                </a:solidFill>
                <a:latin typeface="Source Serif Pro" pitchFamily="34" charset="0"/>
                <a:ea typeface="Source Serif Pro" pitchFamily="34" charset="-122"/>
                <a:cs typeface="Source Serif Pro" pitchFamily="34" charset="-120"/>
              </a:rPr>
              <a:t>người</a:t>
            </a:r>
            <a:r>
              <a:rPr lang="en-US" sz="1050" dirty="0">
                <a:solidFill>
                  <a:srgbClr val="504C49"/>
                </a:solidFill>
                <a:latin typeface="Source Serif Pro" pitchFamily="34" charset="0"/>
                <a:ea typeface="Source Serif Pro" pitchFamily="34" charset="-122"/>
                <a:cs typeface="Source Serif Pro" pitchFamily="34" charset="-120"/>
              </a:rPr>
              <a:t> </a:t>
            </a:r>
            <a:r>
              <a:rPr lang="en-US" sz="1050" dirty="0" err="1">
                <a:solidFill>
                  <a:srgbClr val="504C49"/>
                </a:solidFill>
                <a:latin typeface="Source Serif Pro" pitchFamily="34" charset="0"/>
                <a:ea typeface="Source Serif Pro" pitchFamily="34" charset="-122"/>
                <a:cs typeface="Source Serif Pro" pitchFamily="34" charset="-120"/>
              </a:rPr>
              <a:t>dùng</a:t>
            </a:r>
            <a:r>
              <a:rPr lang="en-US" sz="1050" dirty="0">
                <a:solidFill>
                  <a:srgbClr val="504C49"/>
                </a:solidFill>
                <a:latin typeface="Source Serif Pro" pitchFamily="34" charset="0"/>
                <a:ea typeface="Source Serif Pro" pitchFamily="34" charset="-122"/>
                <a:cs typeface="Source Serif Pro" pitchFamily="34" charset="-120"/>
              </a:rPr>
              <a:t> </a:t>
            </a:r>
            <a:r>
              <a:rPr lang="en-US" sz="1050" dirty="0" err="1">
                <a:solidFill>
                  <a:srgbClr val="504C49"/>
                </a:solidFill>
                <a:latin typeface="Source Serif Pro" pitchFamily="34" charset="0"/>
                <a:ea typeface="Source Serif Pro" pitchFamily="34" charset="-122"/>
                <a:cs typeface="Source Serif Pro" pitchFamily="34" charset="-120"/>
              </a:rPr>
              <a:t>khác</a:t>
            </a:r>
            <a:r>
              <a:rPr lang="en-US" sz="1050" dirty="0">
                <a:solidFill>
                  <a:srgbClr val="504C49"/>
                </a:solidFill>
                <a:latin typeface="Source Serif Pro" pitchFamily="34" charset="0"/>
                <a:ea typeface="Source Serif Pro" pitchFamily="34" charset="-122"/>
                <a:cs typeface="Source Serif Pro" pitchFamily="34" charset="-120"/>
              </a:rPr>
              <a:t>.</a:t>
            </a:r>
            <a:endParaRPr lang="en-US" sz="1050" dirty="0"/>
          </a:p>
        </p:txBody>
      </p:sp>
      <p:sp>
        <p:nvSpPr>
          <p:cNvPr id="18" name="Shape 16"/>
          <p:cNvSpPr/>
          <p:nvPr/>
        </p:nvSpPr>
        <p:spPr>
          <a:xfrm>
            <a:off x="7384018" y="3605689"/>
            <a:ext cx="6764655" cy="792956"/>
          </a:xfrm>
          <a:prstGeom prst="roundRect">
            <a:avLst>
              <a:gd name="adj" fmla="val 2604"/>
            </a:avLst>
          </a:prstGeom>
          <a:solidFill>
            <a:srgbClr val="F9F7F7"/>
          </a:solidFill>
          <a:ln/>
        </p:spPr>
        <p:txBody>
          <a:bodyPr/>
          <a:lstStyle/>
          <a:p>
            <a:endParaRPr lang="en-US"/>
          </a:p>
        </p:txBody>
      </p:sp>
      <p:sp>
        <p:nvSpPr>
          <p:cNvPr id="19" name="Text 17"/>
          <p:cNvSpPr/>
          <p:nvPr/>
        </p:nvSpPr>
        <p:spPr>
          <a:xfrm>
            <a:off x="7521654" y="3743325"/>
            <a:ext cx="2125266" cy="215027"/>
          </a:xfrm>
          <a:prstGeom prst="rect">
            <a:avLst/>
          </a:prstGeom>
          <a:noFill/>
          <a:ln/>
        </p:spPr>
        <p:txBody>
          <a:bodyPr wrap="none" lIns="0" tIns="0" rIns="0" bIns="0" rtlCol="0" anchor="t"/>
          <a:lstStyle/>
          <a:p>
            <a:pPr marL="0" indent="0">
              <a:lnSpc>
                <a:spcPts val="1650"/>
              </a:lnSpc>
              <a:buNone/>
            </a:pPr>
            <a:r>
              <a:rPr lang="en-US" sz="1350" dirty="0" err="1">
                <a:solidFill>
                  <a:srgbClr val="504C49"/>
                </a:solidFill>
                <a:latin typeface="Platypi Medium" pitchFamily="34" charset="0"/>
                <a:ea typeface="Platypi Medium" pitchFamily="34" charset="-122"/>
                <a:cs typeface="Platypi Medium" pitchFamily="34" charset="-120"/>
              </a:rPr>
              <a:t>Quản</a:t>
            </a:r>
            <a:r>
              <a:rPr lang="en-US" sz="1350" dirty="0">
                <a:solidFill>
                  <a:srgbClr val="504C49"/>
                </a:solidFill>
                <a:latin typeface="Platypi Medium" pitchFamily="34" charset="0"/>
                <a:ea typeface="Platypi Medium" pitchFamily="34" charset="-122"/>
                <a:cs typeface="Platypi Medium" pitchFamily="34" charset="-120"/>
              </a:rPr>
              <a:t> </a:t>
            </a:r>
            <a:r>
              <a:rPr lang="en-US" sz="1350" dirty="0" err="1">
                <a:solidFill>
                  <a:srgbClr val="504C49"/>
                </a:solidFill>
                <a:latin typeface="Platypi Medium" pitchFamily="34" charset="0"/>
                <a:ea typeface="Platypi Medium" pitchFamily="34" charset="-122"/>
                <a:cs typeface="Platypi Medium" pitchFamily="34" charset="-120"/>
              </a:rPr>
              <a:t>lý</a:t>
            </a:r>
            <a:r>
              <a:rPr lang="en-US" sz="1350" dirty="0">
                <a:solidFill>
                  <a:srgbClr val="504C49"/>
                </a:solidFill>
                <a:latin typeface="Platypi Medium" pitchFamily="34" charset="0"/>
                <a:ea typeface="Platypi Medium" pitchFamily="34" charset="-122"/>
                <a:cs typeface="Platypi Medium" pitchFamily="34" charset="-120"/>
              </a:rPr>
              <a:t> </a:t>
            </a:r>
            <a:r>
              <a:rPr lang="en-US" sz="1350" dirty="0" err="1">
                <a:solidFill>
                  <a:srgbClr val="504C49"/>
                </a:solidFill>
                <a:latin typeface="Platypi Medium" pitchFamily="34" charset="0"/>
                <a:ea typeface="Platypi Medium" pitchFamily="34" charset="-122"/>
                <a:cs typeface="Platypi Medium" pitchFamily="34" charset="-120"/>
              </a:rPr>
              <a:t>danh</a:t>
            </a:r>
            <a:r>
              <a:rPr lang="en-US" sz="1350" dirty="0">
                <a:solidFill>
                  <a:srgbClr val="504C49"/>
                </a:solidFill>
                <a:latin typeface="Platypi Medium" pitchFamily="34" charset="0"/>
                <a:ea typeface="Platypi Medium" pitchFamily="34" charset="-122"/>
                <a:cs typeface="Platypi Medium" pitchFamily="34" charset="-120"/>
              </a:rPr>
              <a:t> </a:t>
            </a:r>
            <a:r>
              <a:rPr lang="en-US" sz="1350" dirty="0" err="1">
                <a:solidFill>
                  <a:srgbClr val="504C49"/>
                </a:solidFill>
                <a:latin typeface="Platypi Medium" pitchFamily="34" charset="0"/>
                <a:ea typeface="Platypi Medium" pitchFamily="34" charset="-122"/>
                <a:cs typeface="Platypi Medium" pitchFamily="34" charset="-120"/>
              </a:rPr>
              <a:t>sách</a:t>
            </a:r>
            <a:r>
              <a:rPr lang="en-US" sz="1350" dirty="0">
                <a:solidFill>
                  <a:srgbClr val="504C49"/>
                </a:solidFill>
                <a:latin typeface="Platypi Medium" pitchFamily="34" charset="0"/>
                <a:ea typeface="Platypi Medium" pitchFamily="34" charset="-122"/>
                <a:cs typeface="Platypi Medium" pitchFamily="34" charset="-120"/>
              </a:rPr>
              <a:t> </a:t>
            </a:r>
            <a:r>
              <a:rPr lang="en-US" sz="1350" dirty="0" err="1">
                <a:solidFill>
                  <a:srgbClr val="504C49"/>
                </a:solidFill>
                <a:latin typeface="Platypi Medium" pitchFamily="34" charset="0"/>
                <a:ea typeface="Platypi Medium" pitchFamily="34" charset="-122"/>
                <a:cs typeface="Platypi Medium" pitchFamily="34" charset="-120"/>
              </a:rPr>
              <a:t>phim</a:t>
            </a:r>
            <a:endParaRPr lang="en-US" sz="1350" dirty="0"/>
          </a:p>
        </p:txBody>
      </p:sp>
      <p:sp>
        <p:nvSpPr>
          <p:cNvPr id="20" name="Text 18"/>
          <p:cNvSpPr/>
          <p:nvPr/>
        </p:nvSpPr>
        <p:spPr>
          <a:xfrm>
            <a:off x="7521654" y="4040862"/>
            <a:ext cx="6489383" cy="220147"/>
          </a:xfrm>
          <a:prstGeom prst="rect">
            <a:avLst/>
          </a:prstGeom>
          <a:noFill/>
          <a:ln/>
        </p:spPr>
        <p:txBody>
          <a:bodyPr wrap="none" lIns="0" tIns="0" rIns="0" bIns="0" rtlCol="0" anchor="t"/>
          <a:lstStyle/>
          <a:p>
            <a:pPr marL="0" indent="0">
              <a:lnSpc>
                <a:spcPts val="1700"/>
              </a:lnSpc>
              <a:buNone/>
            </a:pPr>
            <a:r>
              <a:rPr lang="en-US" sz="1050" dirty="0">
                <a:solidFill>
                  <a:srgbClr val="504C49"/>
                </a:solidFill>
                <a:latin typeface="Source Serif Pro" pitchFamily="34" charset="0"/>
                <a:ea typeface="Source Serif Pro" pitchFamily="34" charset="-122"/>
                <a:cs typeface="Source Serif Pro" pitchFamily="34" charset="-120"/>
              </a:rPr>
              <a:t>Cho phép </a:t>
            </a:r>
            <a:r>
              <a:rPr lang="en-US" sz="1050" dirty="0" err="1">
                <a:solidFill>
                  <a:srgbClr val="504C49"/>
                </a:solidFill>
                <a:latin typeface="Source Serif Pro" pitchFamily="34" charset="0"/>
                <a:ea typeface="Source Serif Pro" pitchFamily="34" charset="-122"/>
                <a:cs typeface="Source Serif Pro" pitchFamily="34" charset="-120"/>
              </a:rPr>
              <a:t>người</a:t>
            </a:r>
            <a:r>
              <a:rPr lang="en-US" sz="1050" dirty="0">
                <a:solidFill>
                  <a:srgbClr val="504C49"/>
                </a:solidFill>
                <a:latin typeface="Source Serif Pro" pitchFamily="34" charset="0"/>
                <a:ea typeface="Source Serif Pro" pitchFamily="34" charset="-122"/>
                <a:cs typeface="Source Serif Pro" pitchFamily="34" charset="-120"/>
              </a:rPr>
              <a:t> </a:t>
            </a:r>
            <a:r>
              <a:rPr lang="en-US" sz="1050" dirty="0" err="1">
                <a:solidFill>
                  <a:srgbClr val="504C49"/>
                </a:solidFill>
                <a:latin typeface="Source Serif Pro" pitchFamily="34" charset="0"/>
                <a:ea typeface="Source Serif Pro" pitchFamily="34" charset="-122"/>
                <a:cs typeface="Source Serif Pro" pitchFamily="34" charset="-120"/>
              </a:rPr>
              <a:t>quản</a:t>
            </a:r>
            <a:r>
              <a:rPr lang="en-US" sz="1050" dirty="0">
                <a:solidFill>
                  <a:srgbClr val="504C49"/>
                </a:solidFill>
                <a:latin typeface="Source Serif Pro" pitchFamily="34" charset="0"/>
                <a:ea typeface="Source Serif Pro" pitchFamily="34" charset="-122"/>
                <a:cs typeface="Source Serif Pro" pitchFamily="34" charset="-120"/>
              </a:rPr>
              <a:t> </a:t>
            </a:r>
            <a:r>
              <a:rPr lang="en-US" sz="1050" dirty="0" err="1">
                <a:solidFill>
                  <a:srgbClr val="504C49"/>
                </a:solidFill>
                <a:latin typeface="Source Serif Pro" pitchFamily="34" charset="0"/>
                <a:ea typeface="Source Serif Pro" pitchFamily="34" charset="-122"/>
                <a:cs typeface="Source Serif Pro" pitchFamily="34" charset="-120"/>
              </a:rPr>
              <a:t>lý</a:t>
            </a:r>
            <a:r>
              <a:rPr lang="en-US" sz="1050" dirty="0">
                <a:solidFill>
                  <a:srgbClr val="504C49"/>
                </a:solidFill>
                <a:latin typeface="Source Serif Pro" pitchFamily="34" charset="0"/>
                <a:ea typeface="Source Serif Pro" pitchFamily="34" charset="-122"/>
                <a:cs typeface="Source Serif Pro" pitchFamily="34" charset="-120"/>
              </a:rPr>
              <a:t> </a:t>
            </a:r>
            <a:r>
              <a:rPr lang="en-US" sz="1050" dirty="0" err="1">
                <a:solidFill>
                  <a:srgbClr val="504C49"/>
                </a:solidFill>
                <a:latin typeface="Source Serif Pro" pitchFamily="34" charset="0"/>
                <a:ea typeface="Source Serif Pro" pitchFamily="34" charset="-122"/>
                <a:cs typeface="Source Serif Pro" pitchFamily="34" charset="-120"/>
              </a:rPr>
              <a:t>thêm</a:t>
            </a:r>
            <a:r>
              <a:rPr lang="en-US" sz="1050" dirty="0">
                <a:solidFill>
                  <a:srgbClr val="504C49"/>
                </a:solidFill>
                <a:latin typeface="Source Serif Pro" pitchFamily="34" charset="0"/>
                <a:ea typeface="Source Serif Pro" pitchFamily="34" charset="-122"/>
                <a:cs typeface="Source Serif Pro" pitchFamily="34" charset="-120"/>
              </a:rPr>
              <a:t> </a:t>
            </a:r>
            <a:r>
              <a:rPr lang="en-US" sz="1050" dirty="0" err="1">
                <a:solidFill>
                  <a:srgbClr val="504C49"/>
                </a:solidFill>
                <a:latin typeface="Source Serif Pro" pitchFamily="34" charset="0"/>
                <a:ea typeface="Source Serif Pro" pitchFamily="34" charset="-122"/>
                <a:cs typeface="Source Serif Pro" pitchFamily="34" charset="-120"/>
              </a:rPr>
              <a:t>mới</a:t>
            </a:r>
            <a:r>
              <a:rPr lang="en-US" sz="1050" dirty="0">
                <a:solidFill>
                  <a:srgbClr val="504C49"/>
                </a:solidFill>
                <a:latin typeface="Source Serif Pro" pitchFamily="34" charset="0"/>
                <a:ea typeface="Source Serif Pro" pitchFamily="34" charset="-122"/>
                <a:cs typeface="Source Serif Pro" pitchFamily="34" charset="-120"/>
              </a:rPr>
              <a:t> </a:t>
            </a:r>
            <a:r>
              <a:rPr lang="en-US" sz="1050" dirty="0" err="1">
                <a:solidFill>
                  <a:srgbClr val="504C49"/>
                </a:solidFill>
                <a:latin typeface="Source Serif Pro" pitchFamily="34" charset="0"/>
                <a:ea typeface="Source Serif Pro" pitchFamily="34" charset="-122"/>
                <a:cs typeface="Source Serif Pro" pitchFamily="34" charset="-120"/>
              </a:rPr>
              <a:t>một</a:t>
            </a:r>
            <a:r>
              <a:rPr lang="en-US" sz="1050" dirty="0">
                <a:solidFill>
                  <a:srgbClr val="504C49"/>
                </a:solidFill>
                <a:latin typeface="Source Serif Pro" pitchFamily="34" charset="0"/>
                <a:ea typeface="Source Serif Pro" pitchFamily="34" charset="-122"/>
                <a:cs typeface="Source Serif Pro" pitchFamily="34" charset="-120"/>
              </a:rPr>
              <a:t> </a:t>
            </a:r>
            <a:r>
              <a:rPr lang="en-US" sz="1050" dirty="0" err="1">
                <a:solidFill>
                  <a:srgbClr val="504C49"/>
                </a:solidFill>
                <a:latin typeface="Source Serif Pro" pitchFamily="34" charset="0"/>
                <a:ea typeface="Source Serif Pro" pitchFamily="34" charset="-122"/>
                <a:cs typeface="Source Serif Pro" pitchFamily="34" charset="-120"/>
              </a:rPr>
              <a:t>bộ</a:t>
            </a:r>
            <a:r>
              <a:rPr lang="en-US" sz="1050" dirty="0">
                <a:solidFill>
                  <a:srgbClr val="504C49"/>
                </a:solidFill>
                <a:latin typeface="Source Serif Pro" pitchFamily="34" charset="0"/>
                <a:ea typeface="Source Serif Pro" pitchFamily="34" charset="-122"/>
                <a:cs typeface="Source Serif Pro" pitchFamily="34" charset="-120"/>
              </a:rPr>
              <a:t> </a:t>
            </a:r>
            <a:r>
              <a:rPr lang="en-US" sz="1050" dirty="0" err="1">
                <a:solidFill>
                  <a:srgbClr val="504C49"/>
                </a:solidFill>
                <a:latin typeface="Source Serif Pro" pitchFamily="34" charset="0"/>
                <a:ea typeface="Source Serif Pro" pitchFamily="34" charset="-122"/>
                <a:cs typeface="Source Serif Pro" pitchFamily="34" charset="-120"/>
              </a:rPr>
              <a:t>phim</a:t>
            </a:r>
            <a:r>
              <a:rPr lang="en-US" sz="1050" dirty="0">
                <a:solidFill>
                  <a:srgbClr val="504C49"/>
                </a:solidFill>
                <a:latin typeface="Source Serif Pro" pitchFamily="34" charset="0"/>
                <a:ea typeface="Source Serif Pro" pitchFamily="34" charset="-122"/>
                <a:cs typeface="Source Serif Pro" pitchFamily="34" charset="-120"/>
              </a:rPr>
              <a:t> </a:t>
            </a:r>
            <a:r>
              <a:rPr lang="en-US" sz="1050" dirty="0" err="1">
                <a:solidFill>
                  <a:srgbClr val="504C49"/>
                </a:solidFill>
                <a:latin typeface="Source Serif Pro" pitchFamily="34" charset="0"/>
                <a:ea typeface="Source Serif Pro" pitchFamily="34" charset="-122"/>
                <a:cs typeface="Source Serif Pro" pitchFamily="34" charset="-120"/>
              </a:rPr>
              <a:t>dễ</a:t>
            </a:r>
            <a:r>
              <a:rPr lang="en-US" sz="1050" dirty="0">
                <a:solidFill>
                  <a:srgbClr val="504C49"/>
                </a:solidFill>
                <a:latin typeface="Source Serif Pro" pitchFamily="34" charset="0"/>
                <a:ea typeface="Source Serif Pro" pitchFamily="34" charset="-122"/>
                <a:cs typeface="Source Serif Pro" pitchFamily="34" charset="-120"/>
              </a:rPr>
              <a:t> </a:t>
            </a:r>
            <a:r>
              <a:rPr lang="en-US" sz="1050" dirty="0" err="1">
                <a:solidFill>
                  <a:srgbClr val="504C49"/>
                </a:solidFill>
                <a:latin typeface="Source Serif Pro" pitchFamily="34" charset="0"/>
                <a:ea typeface="Source Serif Pro" pitchFamily="34" charset="-122"/>
                <a:cs typeface="Source Serif Pro" pitchFamily="34" charset="-120"/>
              </a:rPr>
              <a:t>dàng</a:t>
            </a:r>
            <a:r>
              <a:rPr lang="en-US" sz="1050" dirty="0">
                <a:solidFill>
                  <a:srgbClr val="504C49"/>
                </a:solidFill>
                <a:latin typeface="Source Serif Pro" pitchFamily="34" charset="0"/>
                <a:ea typeface="Source Serif Pro" pitchFamily="34" charset="-122"/>
                <a:cs typeface="Source Serif Pro" pitchFamily="34" charset="-120"/>
              </a:rPr>
              <a:t> </a:t>
            </a:r>
            <a:r>
              <a:rPr lang="en-US" sz="1050" dirty="0" err="1">
                <a:solidFill>
                  <a:srgbClr val="504C49"/>
                </a:solidFill>
                <a:latin typeface="Source Serif Pro" pitchFamily="34" charset="0"/>
                <a:ea typeface="Source Serif Pro" pitchFamily="34" charset="-122"/>
                <a:cs typeface="Source Serif Pro" pitchFamily="34" charset="-120"/>
              </a:rPr>
              <a:t>và</a:t>
            </a:r>
            <a:r>
              <a:rPr lang="en-US" sz="1050" dirty="0">
                <a:solidFill>
                  <a:srgbClr val="504C49"/>
                </a:solidFill>
                <a:latin typeface="Source Serif Pro" pitchFamily="34" charset="0"/>
                <a:ea typeface="Source Serif Pro" pitchFamily="34" charset="-122"/>
                <a:cs typeface="Source Serif Pro" pitchFamily="34" charset="-120"/>
              </a:rPr>
              <a:t> </a:t>
            </a:r>
            <a:r>
              <a:rPr lang="en-US" sz="1050" dirty="0" err="1">
                <a:solidFill>
                  <a:srgbClr val="504C49"/>
                </a:solidFill>
                <a:latin typeface="Source Serif Pro" pitchFamily="34" charset="0"/>
                <a:ea typeface="Source Serif Pro" pitchFamily="34" charset="-122"/>
                <a:cs typeface="Source Serif Pro" pitchFamily="34" charset="-120"/>
              </a:rPr>
              <a:t>chỉnh</a:t>
            </a:r>
            <a:r>
              <a:rPr lang="en-US" sz="1050" dirty="0">
                <a:solidFill>
                  <a:srgbClr val="504C49"/>
                </a:solidFill>
                <a:latin typeface="Source Serif Pro" pitchFamily="34" charset="0"/>
                <a:ea typeface="Source Serif Pro" pitchFamily="34" charset="-122"/>
                <a:cs typeface="Source Serif Pro" pitchFamily="34" charset="-120"/>
              </a:rPr>
              <a:t> </a:t>
            </a:r>
            <a:r>
              <a:rPr lang="en-US" sz="1050" dirty="0" err="1">
                <a:solidFill>
                  <a:srgbClr val="504C49"/>
                </a:solidFill>
                <a:latin typeface="Source Serif Pro" pitchFamily="34" charset="0"/>
                <a:ea typeface="Source Serif Pro" pitchFamily="34" charset="-122"/>
                <a:cs typeface="Source Serif Pro" pitchFamily="34" charset="-120"/>
              </a:rPr>
              <a:t>sửa</a:t>
            </a:r>
            <a:r>
              <a:rPr lang="en-US" sz="1050" dirty="0">
                <a:solidFill>
                  <a:srgbClr val="504C49"/>
                </a:solidFill>
                <a:latin typeface="Source Serif Pro" pitchFamily="34" charset="0"/>
                <a:ea typeface="Source Serif Pro" pitchFamily="34" charset="-122"/>
                <a:cs typeface="Source Serif Pro" pitchFamily="34" charset="-120"/>
              </a:rPr>
              <a:t> </a:t>
            </a:r>
            <a:r>
              <a:rPr lang="en-US" sz="1050" dirty="0" err="1">
                <a:solidFill>
                  <a:srgbClr val="504C49"/>
                </a:solidFill>
                <a:latin typeface="Source Serif Pro" pitchFamily="34" charset="0"/>
                <a:ea typeface="Source Serif Pro" pitchFamily="34" charset="-122"/>
                <a:cs typeface="Source Serif Pro" pitchFamily="34" charset="-120"/>
              </a:rPr>
              <a:t>thông</a:t>
            </a:r>
            <a:r>
              <a:rPr lang="en-US" sz="1050" dirty="0">
                <a:solidFill>
                  <a:srgbClr val="504C49"/>
                </a:solidFill>
                <a:latin typeface="Source Serif Pro" pitchFamily="34" charset="0"/>
                <a:ea typeface="Source Serif Pro" pitchFamily="34" charset="-122"/>
                <a:cs typeface="Source Serif Pro" pitchFamily="34" charset="-120"/>
              </a:rPr>
              <a:t> tin </a:t>
            </a:r>
            <a:r>
              <a:rPr lang="en-US" sz="1050" dirty="0" err="1">
                <a:solidFill>
                  <a:srgbClr val="504C49"/>
                </a:solidFill>
                <a:latin typeface="Source Serif Pro" pitchFamily="34" charset="0"/>
                <a:ea typeface="Source Serif Pro" pitchFamily="34" charset="-122"/>
                <a:cs typeface="Source Serif Pro" pitchFamily="34" charset="-120"/>
              </a:rPr>
              <a:t>một</a:t>
            </a:r>
            <a:r>
              <a:rPr lang="en-US" sz="1050" dirty="0">
                <a:solidFill>
                  <a:srgbClr val="504C49"/>
                </a:solidFill>
                <a:latin typeface="Source Serif Pro" pitchFamily="34" charset="0"/>
                <a:ea typeface="Source Serif Pro" pitchFamily="34" charset="-122"/>
                <a:cs typeface="Source Serif Pro" pitchFamily="34" charset="-120"/>
              </a:rPr>
              <a:t> </a:t>
            </a:r>
            <a:r>
              <a:rPr lang="en-US" sz="1050" dirty="0" err="1">
                <a:solidFill>
                  <a:srgbClr val="504C49"/>
                </a:solidFill>
                <a:latin typeface="Source Serif Pro" pitchFamily="34" charset="0"/>
                <a:ea typeface="Source Serif Pro" pitchFamily="34" charset="-122"/>
                <a:cs typeface="Source Serif Pro" pitchFamily="34" charset="-120"/>
              </a:rPr>
              <a:t>bộ</a:t>
            </a:r>
            <a:r>
              <a:rPr lang="en-US" sz="1050" dirty="0">
                <a:solidFill>
                  <a:srgbClr val="504C49"/>
                </a:solidFill>
                <a:latin typeface="Source Serif Pro" pitchFamily="34" charset="0"/>
                <a:ea typeface="Source Serif Pro" pitchFamily="34" charset="-122"/>
                <a:cs typeface="Source Serif Pro" pitchFamily="34" charset="-120"/>
              </a:rPr>
              <a:t> </a:t>
            </a:r>
            <a:r>
              <a:rPr lang="en-US" sz="1050" dirty="0" err="1">
                <a:solidFill>
                  <a:srgbClr val="504C49"/>
                </a:solidFill>
                <a:latin typeface="Source Serif Pro" pitchFamily="34" charset="0"/>
                <a:ea typeface="Source Serif Pro" pitchFamily="34" charset="-122"/>
                <a:cs typeface="Source Serif Pro" pitchFamily="34" charset="-120"/>
              </a:rPr>
              <a:t>phim</a:t>
            </a:r>
            <a:r>
              <a:rPr lang="en-US" sz="1050" dirty="0">
                <a:solidFill>
                  <a:srgbClr val="504C49"/>
                </a:solidFill>
                <a:latin typeface="Source Serif Pro" pitchFamily="34" charset="0"/>
                <a:ea typeface="Source Serif Pro" pitchFamily="34" charset="-122"/>
                <a:cs typeface="Source Serif Pro" pitchFamily="34" charset="-120"/>
              </a:rPr>
              <a:t> </a:t>
            </a:r>
            <a:r>
              <a:rPr lang="en-US" sz="1050" dirty="0" err="1">
                <a:solidFill>
                  <a:srgbClr val="504C49"/>
                </a:solidFill>
                <a:latin typeface="Source Serif Pro" pitchFamily="34" charset="0"/>
                <a:ea typeface="Source Serif Pro" pitchFamily="34" charset="-122"/>
                <a:cs typeface="Source Serif Pro" pitchFamily="34" charset="-120"/>
              </a:rPr>
              <a:t>dễ</a:t>
            </a:r>
            <a:r>
              <a:rPr lang="en-US" sz="1050" dirty="0">
                <a:solidFill>
                  <a:srgbClr val="504C49"/>
                </a:solidFill>
                <a:latin typeface="Source Serif Pro" pitchFamily="34" charset="0"/>
                <a:ea typeface="Source Serif Pro" pitchFamily="34" charset="-122"/>
                <a:cs typeface="Source Serif Pro" pitchFamily="34" charset="-120"/>
              </a:rPr>
              <a:t> </a:t>
            </a:r>
            <a:r>
              <a:rPr lang="en-US" sz="1050" dirty="0" err="1">
                <a:solidFill>
                  <a:srgbClr val="504C49"/>
                </a:solidFill>
                <a:latin typeface="Source Serif Pro" pitchFamily="34" charset="0"/>
                <a:ea typeface="Source Serif Pro" pitchFamily="34" charset="-122"/>
                <a:cs typeface="Source Serif Pro" pitchFamily="34" charset="-120"/>
              </a:rPr>
              <a:t>dàng</a:t>
            </a:r>
            <a:endParaRPr lang="en-US" sz="1050" dirty="0"/>
          </a:p>
        </p:txBody>
      </p:sp>
      <p:sp>
        <p:nvSpPr>
          <p:cNvPr id="21" name="Shape 19"/>
          <p:cNvSpPr/>
          <p:nvPr/>
        </p:nvSpPr>
        <p:spPr>
          <a:xfrm>
            <a:off x="481727" y="4536281"/>
            <a:ext cx="6764655" cy="792956"/>
          </a:xfrm>
          <a:prstGeom prst="roundRect">
            <a:avLst>
              <a:gd name="adj" fmla="val 2604"/>
            </a:avLst>
          </a:prstGeom>
          <a:solidFill>
            <a:srgbClr val="F9F7F7"/>
          </a:solidFill>
          <a:ln/>
        </p:spPr>
        <p:txBody>
          <a:bodyPr/>
          <a:lstStyle/>
          <a:p>
            <a:endParaRPr lang="en-US" dirty="0"/>
          </a:p>
        </p:txBody>
      </p:sp>
      <p:sp>
        <p:nvSpPr>
          <p:cNvPr id="22" name="Text 20"/>
          <p:cNvSpPr/>
          <p:nvPr/>
        </p:nvSpPr>
        <p:spPr>
          <a:xfrm>
            <a:off x="619363" y="4668798"/>
            <a:ext cx="3381137" cy="220147"/>
          </a:xfrm>
          <a:prstGeom prst="rect">
            <a:avLst/>
          </a:prstGeom>
          <a:noFill/>
          <a:ln/>
        </p:spPr>
        <p:txBody>
          <a:bodyPr wrap="none" lIns="0" tIns="0" rIns="0" bIns="0" rtlCol="0" anchor="t"/>
          <a:lstStyle/>
          <a:p>
            <a:pPr marL="0" indent="0">
              <a:lnSpc>
                <a:spcPts val="1650"/>
              </a:lnSpc>
              <a:buNone/>
            </a:pPr>
            <a:r>
              <a:rPr lang="en-US" sz="1350" dirty="0">
                <a:solidFill>
                  <a:srgbClr val="504C49"/>
                </a:solidFill>
                <a:latin typeface="Platypi Medium" pitchFamily="34" charset="0"/>
                <a:ea typeface="Platypi Medium" pitchFamily="34" charset="-122"/>
                <a:cs typeface="Platypi Medium" pitchFamily="34" charset="-120"/>
              </a:rPr>
              <a:t>Bình </a:t>
            </a:r>
            <a:r>
              <a:rPr lang="en-US" sz="1350" dirty="0" err="1">
                <a:solidFill>
                  <a:srgbClr val="504C49"/>
                </a:solidFill>
                <a:latin typeface="Platypi Medium" pitchFamily="34" charset="0"/>
                <a:ea typeface="Platypi Medium" pitchFamily="34" charset="-122"/>
                <a:cs typeface="Platypi Medium" pitchFamily="34" charset="-120"/>
              </a:rPr>
              <a:t>luận</a:t>
            </a:r>
            <a:r>
              <a:rPr lang="en-US" sz="1350" dirty="0">
                <a:solidFill>
                  <a:srgbClr val="504C49"/>
                </a:solidFill>
                <a:latin typeface="Platypi Medium" pitchFamily="34" charset="0"/>
                <a:ea typeface="Platypi Medium" pitchFamily="34" charset="-122"/>
                <a:cs typeface="Platypi Medium" pitchFamily="34" charset="-120"/>
              </a:rPr>
              <a:t> </a:t>
            </a:r>
            <a:r>
              <a:rPr lang="en-US" sz="1350" dirty="0" err="1">
                <a:solidFill>
                  <a:srgbClr val="504C49"/>
                </a:solidFill>
                <a:latin typeface="Platypi Medium" pitchFamily="34" charset="0"/>
                <a:ea typeface="Platypi Medium" pitchFamily="34" charset="-122"/>
                <a:cs typeface="Platypi Medium" pitchFamily="34" charset="-120"/>
              </a:rPr>
              <a:t>nhiều</a:t>
            </a:r>
            <a:r>
              <a:rPr lang="en-US" sz="1350" dirty="0">
                <a:solidFill>
                  <a:srgbClr val="504C49"/>
                </a:solidFill>
                <a:latin typeface="Platypi Medium" pitchFamily="34" charset="0"/>
                <a:ea typeface="Platypi Medium" pitchFamily="34" charset="-122"/>
                <a:cs typeface="Platypi Medium" pitchFamily="34" charset="-120"/>
              </a:rPr>
              <a:t> level</a:t>
            </a:r>
            <a:endParaRPr lang="en-US" sz="1350" dirty="0"/>
          </a:p>
        </p:txBody>
      </p:sp>
      <p:sp>
        <p:nvSpPr>
          <p:cNvPr id="23" name="Text 21"/>
          <p:cNvSpPr/>
          <p:nvPr/>
        </p:nvSpPr>
        <p:spPr>
          <a:xfrm>
            <a:off x="619363" y="4971455"/>
            <a:ext cx="6489383" cy="220147"/>
          </a:xfrm>
          <a:prstGeom prst="rect">
            <a:avLst/>
          </a:prstGeom>
          <a:noFill/>
          <a:ln/>
        </p:spPr>
        <p:txBody>
          <a:bodyPr wrap="none" lIns="0" tIns="0" rIns="0" bIns="0" rtlCol="0" anchor="t"/>
          <a:lstStyle/>
          <a:p>
            <a:pPr marL="0" indent="0">
              <a:lnSpc>
                <a:spcPts val="1700"/>
              </a:lnSpc>
              <a:buNone/>
            </a:pPr>
            <a:r>
              <a:rPr lang="en-US" sz="1050" dirty="0">
                <a:solidFill>
                  <a:srgbClr val="504C49"/>
                </a:solidFill>
                <a:latin typeface="Source Serif Pro" pitchFamily="34" charset="0"/>
                <a:ea typeface="Source Serif Pro" pitchFamily="34" charset="-122"/>
                <a:cs typeface="Source Serif Pro" pitchFamily="34" charset="-120"/>
              </a:rPr>
              <a:t>Cho phép người dùng bình luận về phim, chia sẻ cảm nhận và tương tác với cộng đồng.</a:t>
            </a:r>
            <a:endParaRPr lang="en-US" sz="1050" dirty="0"/>
          </a:p>
        </p:txBody>
      </p:sp>
      <p:sp>
        <p:nvSpPr>
          <p:cNvPr id="24" name="Shape 22"/>
          <p:cNvSpPr/>
          <p:nvPr/>
        </p:nvSpPr>
        <p:spPr>
          <a:xfrm>
            <a:off x="7384018" y="4536281"/>
            <a:ext cx="6764655" cy="792956"/>
          </a:xfrm>
          <a:prstGeom prst="roundRect">
            <a:avLst>
              <a:gd name="adj" fmla="val 2604"/>
            </a:avLst>
          </a:prstGeom>
          <a:solidFill>
            <a:srgbClr val="F9F7F7"/>
          </a:solidFill>
          <a:ln/>
        </p:spPr>
        <p:txBody>
          <a:bodyPr/>
          <a:lstStyle/>
          <a:p>
            <a:endParaRPr lang="en-US"/>
          </a:p>
        </p:txBody>
      </p:sp>
      <p:sp>
        <p:nvSpPr>
          <p:cNvPr id="25" name="Text 23"/>
          <p:cNvSpPr/>
          <p:nvPr/>
        </p:nvSpPr>
        <p:spPr>
          <a:xfrm>
            <a:off x="7521654" y="4673918"/>
            <a:ext cx="1720691" cy="215027"/>
          </a:xfrm>
          <a:prstGeom prst="rect">
            <a:avLst/>
          </a:prstGeom>
          <a:noFill/>
          <a:ln/>
        </p:spPr>
        <p:txBody>
          <a:bodyPr wrap="none" lIns="0" tIns="0" rIns="0" bIns="0" rtlCol="0" anchor="t"/>
          <a:lstStyle/>
          <a:p>
            <a:pPr marL="0" indent="0">
              <a:lnSpc>
                <a:spcPts val="1650"/>
              </a:lnSpc>
              <a:buNone/>
            </a:pPr>
            <a:r>
              <a:rPr lang="en-US" sz="1350" dirty="0">
                <a:solidFill>
                  <a:srgbClr val="504C49"/>
                </a:solidFill>
                <a:latin typeface="Platypi Medium" pitchFamily="34" charset="0"/>
                <a:ea typeface="Platypi Medium" pitchFamily="34" charset="-122"/>
                <a:cs typeface="Platypi Medium" pitchFamily="34" charset="-120"/>
              </a:rPr>
              <a:t>Sắp lịch</a:t>
            </a:r>
            <a:endParaRPr lang="en-US" sz="1350" dirty="0"/>
          </a:p>
        </p:txBody>
      </p:sp>
      <p:sp>
        <p:nvSpPr>
          <p:cNvPr id="26" name="Text 24"/>
          <p:cNvSpPr/>
          <p:nvPr/>
        </p:nvSpPr>
        <p:spPr>
          <a:xfrm>
            <a:off x="7521654" y="4971455"/>
            <a:ext cx="6489383" cy="220147"/>
          </a:xfrm>
          <a:prstGeom prst="rect">
            <a:avLst/>
          </a:prstGeom>
          <a:noFill/>
          <a:ln/>
        </p:spPr>
        <p:txBody>
          <a:bodyPr wrap="none" lIns="0" tIns="0" rIns="0" bIns="0" rtlCol="0" anchor="t"/>
          <a:lstStyle/>
          <a:p>
            <a:pPr marL="0" indent="0">
              <a:lnSpc>
                <a:spcPts val="1700"/>
              </a:lnSpc>
              <a:buNone/>
            </a:pPr>
            <a:r>
              <a:rPr lang="en-US" sz="1050" dirty="0" err="1">
                <a:solidFill>
                  <a:srgbClr val="504C49"/>
                </a:solidFill>
                <a:latin typeface="Source Serif Pro" pitchFamily="34" charset="0"/>
                <a:ea typeface="Source Serif Pro" pitchFamily="34" charset="-122"/>
                <a:cs typeface="Source Serif Pro" pitchFamily="34" charset="-120"/>
              </a:rPr>
              <a:t>Hỗ</a:t>
            </a:r>
            <a:r>
              <a:rPr lang="en-US" sz="1050" dirty="0">
                <a:solidFill>
                  <a:srgbClr val="504C49"/>
                </a:solidFill>
                <a:latin typeface="Source Serif Pro" pitchFamily="34" charset="0"/>
                <a:ea typeface="Source Serif Pro" pitchFamily="34" charset="-122"/>
                <a:cs typeface="Source Serif Pro" pitchFamily="34" charset="-120"/>
              </a:rPr>
              <a:t> </a:t>
            </a:r>
            <a:r>
              <a:rPr lang="en-US" sz="1050" dirty="0" err="1">
                <a:solidFill>
                  <a:srgbClr val="504C49"/>
                </a:solidFill>
                <a:latin typeface="Source Serif Pro" pitchFamily="34" charset="0"/>
                <a:ea typeface="Source Serif Pro" pitchFamily="34" charset="-122"/>
                <a:cs typeface="Source Serif Pro" pitchFamily="34" charset="-120"/>
              </a:rPr>
              <a:t>trợ</a:t>
            </a:r>
            <a:r>
              <a:rPr lang="en-US" sz="1050" dirty="0">
                <a:solidFill>
                  <a:srgbClr val="504C49"/>
                </a:solidFill>
                <a:latin typeface="Source Serif Pro" pitchFamily="34" charset="0"/>
                <a:ea typeface="Source Serif Pro" pitchFamily="34" charset="-122"/>
                <a:cs typeface="Source Serif Pro" pitchFamily="34" charset="-120"/>
              </a:rPr>
              <a:t> </a:t>
            </a:r>
            <a:r>
              <a:rPr lang="en-US" sz="1050" dirty="0" err="1">
                <a:solidFill>
                  <a:srgbClr val="504C49"/>
                </a:solidFill>
                <a:latin typeface="Source Serif Pro" pitchFamily="34" charset="0"/>
                <a:ea typeface="Source Serif Pro" pitchFamily="34" charset="-122"/>
                <a:cs typeface="Source Serif Pro" pitchFamily="34" charset="-120"/>
              </a:rPr>
              <a:t>sắp</a:t>
            </a:r>
            <a:r>
              <a:rPr lang="en-US" sz="1050" dirty="0">
                <a:solidFill>
                  <a:srgbClr val="504C49"/>
                </a:solidFill>
                <a:latin typeface="Source Serif Pro" pitchFamily="34" charset="0"/>
                <a:ea typeface="Source Serif Pro" pitchFamily="34" charset="-122"/>
                <a:cs typeface="Source Serif Pro" pitchFamily="34" charset="-120"/>
              </a:rPr>
              <a:t> </a:t>
            </a:r>
            <a:r>
              <a:rPr lang="en-US" sz="1050" dirty="0" err="1">
                <a:solidFill>
                  <a:srgbClr val="504C49"/>
                </a:solidFill>
                <a:latin typeface="Source Serif Pro" pitchFamily="34" charset="0"/>
                <a:ea typeface="Source Serif Pro" pitchFamily="34" charset="-122"/>
                <a:cs typeface="Source Serif Pro" pitchFamily="34" charset="-120"/>
              </a:rPr>
              <a:t>lịch</a:t>
            </a:r>
            <a:r>
              <a:rPr lang="en-US" sz="1050" dirty="0">
                <a:solidFill>
                  <a:srgbClr val="504C49"/>
                </a:solidFill>
                <a:latin typeface="Source Serif Pro" pitchFamily="34" charset="0"/>
                <a:ea typeface="Source Serif Pro" pitchFamily="34" charset="-122"/>
                <a:cs typeface="Source Serif Pro" pitchFamily="34" charset="-120"/>
              </a:rPr>
              <a:t> </a:t>
            </a:r>
            <a:r>
              <a:rPr lang="en-US" sz="1050" dirty="0" err="1">
                <a:solidFill>
                  <a:srgbClr val="504C49"/>
                </a:solidFill>
                <a:latin typeface="Source Serif Pro" pitchFamily="34" charset="0"/>
                <a:ea typeface="Source Serif Pro" pitchFamily="34" charset="-122"/>
                <a:cs typeface="Source Serif Pro" pitchFamily="34" charset="-120"/>
              </a:rPr>
              <a:t>tự</a:t>
            </a:r>
            <a:r>
              <a:rPr lang="en-US" sz="1050" dirty="0">
                <a:solidFill>
                  <a:srgbClr val="504C49"/>
                </a:solidFill>
                <a:latin typeface="Source Serif Pro" pitchFamily="34" charset="0"/>
                <a:ea typeface="Source Serif Pro" pitchFamily="34" charset="-122"/>
                <a:cs typeface="Source Serif Pro" pitchFamily="34" charset="-120"/>
              </a:rPr>
              <a:t> </a:t>
            </a:r>
            <a:r>
              <a:rPr lang="en-US" sz="1050" dirty="0" err="1">
                <a:solidFill>
                  <a:srgbClr val="504C49"/>
                </a:solidFill>
                <a:latin typeface="Source Serif Pro" pitchFamily="34" charset="0"/>
                <a:ea typeface="Source Serif Pro" pitchFamily="34" charset="-122"/>
                <a:cs typeface="Source Serif Pro" pitchFamily="34" charset="-120"/>
              </a:rPr>
              <a:t>động</a:t>
            </a:r>
            <a:r>
              <a:rPr lang="en-US" sz="1050" dirty="0">
                <a:solidFill>
                  <a:srgbClr val="504C49"/>
                </a:solidFill>
                <a:latin typeface="Source Serif Pro" pitchFamily="34" charset="0"/>
                <a:ea typeface="Source Serif Pro" pitchFamily="34" charset="-122"/>
                <a:cs typeface="Source Serif Pro" pitchFamily="34" charset="-120"/>
              </a:rPr>
              <a:t> </a:t>
            </a:r>
            <a:r>
              <a:rPr lang="en-US" sz="1050" dirty="0" err="1">
                <a:solidFill>
                  <a:srgbClr val="504C49"/>
                </a:solidFill>
                <a:latin typeface="Source Serif Pro" pitchFamily="34" charset="0"/>
                <a:ea typeface="Source Serif Pro" pitchFamily="34" charset="-122"/>
                <a:cs typeface="Source Serif Pro" pitchFamily="34" charset="-120"/>
              </a:rPr>
              <a:t>theo</a:t>
            </a:r>
            <a:r>
              <a:rPr lang="en-US" sz="1050" dirty="0">
                <a:solidFill>
                  <a:srgbClr val="504C49"/>
                </a:solidFill>
                <a:latin typeface="Source Serif Pro" pitchFamily="34" charset="0"/>
                <a:ea typeface="Source Serif Pro" pitchFamily="34" charset="-122"/>
                <a:cs typeface="Source Serif Pro" pitchFamily="34" charset="-120"/>
              </a:rPr>
              <a:t> </a:t>
            </a:r>
            <a:r>
              <a:rPr lang="en-US" sz="1050" dirty="0" err="1">
                <a:solidFill>
                  <a:srgbClr val="504C49"/>
                </a:solidFill>
                <a:latin typeface="Source Serif Pro" pitchFamily="34" charset="0"/>
                <a:ea typeface="Source Serif Pro" pitchFamily="34" charset="-122"/>
                <a:cs typeface="Source Serif Pro" pitchFamily="34" charset="-120"/>
              </a:rPr>
              <a:t>tháng</a:t>
            </a:r>
            <a:r>
              <a:rPr lang="en-US" sz="1050" dirty="0">
                <a:solidFill>
                  <a:srgbClr val="504C49"/>
                </a:solidFill>
                <a:latin typeface="Source Serif Pro" pitchFamily="34" charset="0"/>
                <a:ea typeface="Source Serif Pro" pitchFamily="34" charset="-122"/>
                <a:cs typeface="Source Serif Pro" pitchFamily="34" charset="-120"/>
              </a:rPr>
              <a:t> </a:t>
            </a:r>
            <a:r>
              <a:rPr lang="en-US" sz="1050" dirty="0" err="1">
                <a:solidFill>
                  <a:srgbClr val="504C49"/>
                </a:solidFill>
                <a:latin typeface="Source Serif Pro" pitchFamily="34" charset="0"/>
                <a:ea typeface="Source Serif Pro" pitchFamily="34" charset="-122"/>
                <a:cs typeface="Source Serif Pro" pitchFamily="34" charset="-120"/>
              </a:rPr>
              <a:t>tùy</a:t>
            </a:r>
            <a:r>
              <a:rPr lang="en-US" sz="1050" dirty="0">
                <a:solidFill>
                  <a:srgbClr val="504C49"/>
                </a:solidFill>
                <a:latin typeface="Source Serif Pro" pitchFamily="34" charset="0"/>
                <a:ea typeface="Source Serif Pro" pitchFamily="34" charset="-122"/>
                <a:cs typeface="Source Serif Pro" pitchFamily="34" charset="-120"/>
              </a:rPr>
              <a:t> </a:t>
            </a:r>
            <a:r>
              <a:rPr lang="en-US" sz="1050" dirty="0" err="1">
                <a:solidFill>
                  <a:srgbClr val="504C49"/>
                </a:solidFill>
                <a:latin typeface="Source Serif Pro" pitchFamily="34" charset="0"/>
                <a:ea typeface="Source Serif Pro" pitchFamily="34" charset="-122"/>
                <a:cs typeface="Source Serif Pro" pitchFamily="34" charset="-120"/>
              </a:rPr>
              <a:t>theo</a:t>
            </a:r>
            <a:r>
              <a:rPr lang="en-US" sz="1050" dirty="0">
                <a:solidFill>
                  <a:srgbClr val="504C49"/>
                </a:solidFill>
                <a:latin typeface="Source Serif Pro" pitchFamily="34" charset="0"/>
                <a:ea typeface="Source Serif Pro" pitchFamily="34" charset="-122"/>
                <a:cs typeface="Source Serif Pro" pitchFamily="34" charset="-120"/>
              </a:rPr>
              <a:t> </a:t>
            </a:r>
            <a:r>
              <a:rPr lang="en-US" sz="1050" dirty="0" err="1">
                <a:solidFill>
                  <a:srgbClr val="504C49"/>
                </a:solidFill>
                <a:latin typeface="Source Serif Pro" pitchFamily="34" charset="0"/>
                <a:ea typeface="Source Serif Pro" pitchFamily="34" charset="-122"/>
                <a:cs typeface="Source Serif Pro" pitchFamily="34" charset="-120"/>
              </a:rPr>
              <a:t>các</a:t>
            </a:r>
            <a:r>
              <a:rPr lang="en-US" sz="1050" dirty="0">
                <a:solidFill>
                  <a:srgbClr val="504C49"/>
                </a:solidFill>
                <a:latin typeface="Source Serif Pro" pitchFamily="34" charset="0"/>
                <a:ea typeface="Source Serif Pro" pitchFamily="34" charset="-122"/>
                <a:cs typeface="Source Serif Pro" pitchFamily="34" charset="-120"/>
              </a:rPr>
              <a:t> </a:t>
            </a:r>
            <a:r>
              <a:rPr lang="en-US" sz="1050" dirty="0" err="1">
                <a:solidFill>
                  <a:srgbClr val="504C49"/>
                </a:solidFill>
                <a:latin typeface="Source Serif Pro" pitchFamily="34" charset="0"/>
                <a:ea typeface="Source Serif Pro" pitchFamily="34" charset="-122"/>
                <a:cs typeface="Source Serif Pro" pitchFamily="34" charset="-120"/>
              </a:rPr>
              <a:t>yêu</a:t>
            </a:r>
            <a:r>
              <a:rPr lang="en-US" sz="1050" dirty="0">
                <a:solidFill>
                  <a:srgbClr val="504C49"/>
                </a:solidFill>
                <a:latin typeface="Source Serif Pro" pitchFamily="34" charset="0"/>
                <a:ea typeface="Source Serif Pro" pitchFamily="34" charset="-122"/>
                <a:cs typeface="Source Serif Pro" pitchFamily="34" charset="-120"/>
              </a:rPr>
              <a:t> </a:t>
            </a:r>
            <a:r>
              <a:rPr lang="en-US" sz="1050" dirty="0" err="1">
                <a:solidFill>
                  <a:srgbClr val="504C49"/>
                </a:solidFill>
                <a:latin typeface="Source Serif Pro" pitchFamily="34" charset="0"/>
                <a:ea typeface="Source Serif Pro" pitchFamily="34" charset="-122"/>
                <a:cs typeface="Source Serif Pro" pitchFamily="34" charset="-120"/>
              </a:rPr>
              <a:t>cầu</a:t>
            </a:r>
            <a:r>
              <a:rPr lang="en-US" sz="1050" dirty="0">
                <a:solidFill>
                  <a:srgbClr val="504C49"/>
                </a:solidFill>
                <a:latin typeface="Source Serif Pro" pitchFamily="34" charset="0"/>
                <a:ea typeface="Source Serif Pro" pitchFamily="34" charset="-122"/>
                <a:cs typeface="Source Serif Pro" pitchFamily="34" charset="-120"/>
              </a:rPr>
              <a:t> </a:t>
            </a:r>
            <a:r>
              <a:rPr lang="en-US" sz="1050" dirty="0" err="1">
                <a:solidFill>
                  <a:srgbClr val="504C49"/>
                </a:solidFill>
                <a:latin typeface="Source Serif Pro" pitchFamily="34" charset="0"/>
                <a:ea typeface="Source Serif Pro" pitchFamily="34" charset="-122"/>
                <a:cs typeface="Source Serif Pro" pitchFamily="34" charset="-120"/>
              </a:rPr>
              <a:t>đã</a:t>
            </a:r>
            <a:r>
              <a:rPr lang="en-US" sz="1050" dirty="0">
                <a:solidFill>
                  <a:srgbClr val="504C49"/>
                </a:solidFill>
                <a:latin typeface="Source Serif Pro" pitchFamily="34" charset="0"/>
                <a:ea typeface="Source Serif Pro" pitchFamily="34" charset="-122"/>
                <a:cs typeface="Source Serif Pro" pitchFamily="34" charset="-120"/>
              </a:rPr>
              <a:t> </a:t>
            </a:r>
            <a:r>
              <a:rPr lang="en-US" sz="1050" dirty="0" err="1">
                <a:solidFill>
                  <a:srgbClr val="504C49"/>
                </a:solidFill>
                <a:latin typeface="Source Serif Pro" pitchFamily="34" charset="0"/>
                <a:ea typeface="Source Serif Pro" pitchFamily="34" charset="-122"/>
                <a:cs typeface="Source Serif Pro" pitchFamily="34" charset="-120"/>
              </a:rPr>
              <a:t>có</a:t>
            </a:r>
            <a:r>
              <a:rPr lang="en-US" sz="1050" dirty="0">
                <a:solidFill>
                  <a:srgbClr val="504C49"/>
                </a:solidFill>
                <a:latin typeface="Source Serif Pro" pitchFamily="34" charset="0"/>
                <a:ea typeface="Source Serif Pro" pitchFamily="34" charset="-122"/>
                <a:cs typeface="Source Serif Pro" pitchFamily="34" charset="-120"/>
              </a:rPr>
              <a:t> </a:t>
            </a:r>
            <a:r>
              <a:rPr lang="en-US" sz="1050" dirty="0" err="1">
                <a:solidFill>
                  <a:srgbClr val="504C49"/>
                </a:solidFill>
                <a:latin typeface="Source Serif Pro" pitchFamily="34" charset="0"/>
                <a:ea typeface="Source Serif Pro" pitchFamily="34" charset="-122"/>
                <a:cs typeface="Source Serif Pro" pitchFamily="34" charset="-120"/>
              </a:rPr>
              <a:t>trước</a:t>
            </a:r>
            <a:r>
              <a:rPr lang="en-US" sz="1050" dirty="0">
                <a:solidFill>
                  <a:srgbClr val="504C49"/>
                </a:solidFill>
                <a:latin typeface="Source Serif Pro" pitchFamily="34" charset="0"/>
                <a:ea typeface="Source Serif Pro" pitchFamily="34" charset="-122"/>
                <a:cs typeface="Source Serif Pro" pitchFamily="34" charset="-120"/>
              </a:rPr>
              <a:t> </a:t>
            </a:r>
            <a:r>
              <a:rPr lang="en-US" sz="1050" dirty="0" err="1">
                <a:solidFill>
                  <a:srgbClr val="504C49"/>
                </a:solidFill>
                <a:latin typeface="Source Serif Pro" pitchFamily="34" charset="0"/>
                <a:ea typeface="Source Serif Pro" pitchFamily="34" charset="-122"/>
                <a:cs typeface="Source Serif Pro" pitchFamily="34" charset="-120"/>
              </a:rPr>
              <a:t>đó</a:t>
            </a:r>
            <a:r>
              <a:rPr lang="en-US" sz="1050" dirty="0">
                <a:solidFill>
                  <a:srgbClr val="504C49"/>
                </a:solidFill>
                <a:latin typeface="Source Serif Pro" pitchFamily="34" charset="0"/>
                <a:ea typeface="Source Serif Pro" pitchFamily="34" charset="-122"/>
                <a:cs typeface="Source Serif Pro" pitchFamily="34" charset="-120"/>
              </a:rPr>
              <a:t> </a:t>
            </a:r>
            <a:r>
              <a:rPr lang="en-US" sz="1050" dirty="0" err="1">
                <a:solidFill>
                  <a:srgbClr val="504C49"/>
                </a:solidFill>
                <a:latin typeface="Source Serif Pro" pitchFamily="34" charset="0"/>
                <a:ea typeface="Source Serif Pro" pitchFamily="34" charset="-122"/>
                <a:cs typeface="Source Serif Pro" pitchFamily="34" charset="-120"/>
              </a:rPr>
              <a:t>của</a:t>
            </a:r>
            <a:r>
              <a:rPr lang="en-US" sz="1050" dirty="0">
                <a:solidFill>
                  <a:srgbClr val="504C49"/>
                </a:solidFill>
                <a:latin typeface="Source Serif Pro" pitchFamily="34" charset="0"/>
                <a:ea typeface="Source Serif Pro" pitchFamily="34" charset="-122"/>
                <a:cs typeface="Source Serif Pro" pitchFamily="34" charset="-120"/>
              </a:rPr>
              <a:t> </a:t>
            </a:r>
            <a:r>
              <a:rPr lang="en-US" sz="1050" dirty="0" err="1">
                <a:solidFill>
                  <a:srgbClr val="504C49"/>
                </a:solidFill>
                <a:latin typeface="Source Serif Pro" pitchFamily="34" charset="0"/>
                <a:ea typeface="Source Serif Pro" pitchFamily="34" charset="-122"/>
                <a:cs typeface="Source Serif Pro" pitchFamily="34" charset="-120"/>
              </a:rPr>
              <a:t>các</a:t>
            </a:r>
            <a:r>
              <a:rPr lang="en-US" sz="1050" dirty="0">
                <a:solidFill>
                  <a:srgbClr val="504C49"/>
                </a:solidFill>
                <a:latin typeface="Source Serif Pro" pitchFamily="34" charset="0"/>
                <a:ea typeface="Source Serif Pro" pitchFamily="34" charset="-122"/>
                <a:cs typeface="Source Serif Pro" pitchFamily="34" charset="-120"/>
              </a:rPr>
              <a:t> </a:t>
            </a:r>
            <a:r>
              <a:rPr lang="en-US" sz="1050" dirty="0" err="1">
                <a:solidFill>
                  <a:srgbClr val="504C49"/>
                </a:solidFill>
                <a:latin typeface="Source Serif Pro" pitchFamily="34" charset="0"/>
                <a:ea typeface="Source Serif Pro" pitchFamily="34" charset="-122"/>
                <a:cs typeface="Source Serif Pro" pitchFamily="34" charset="-120"/>
              </a:rPr>
              <a:t>bộ</a:t>
            </a:r>
            <a:r>
              <a:rPr lang="en-US" sz="1050" dirty="0">
                <a:solidFill>
                  <a:srgbClr val="504C49"/>
                </a:solidFill>
                <a:latin typeface="Source Serif Pro" pitchFamily="34" charset="0"/>
                <a:ea typeface="Source Serif Pro" pitchFamily="34" charset="-122"/>
                <a:cs typeface="Source Serif Pro" pitchFamily="34" charset="-120"/>
              </a:rPr>
              <a:t> </a:t>
            </a:r>
            <a:r>
              <a:rPr lang="en-US" sz="1050" dirty="0" err="1">
                <a:solidFill>
                  <a:srgbClr val="504C49"/>
                </a:solidFill>
                <a:latin typeface="Source Serif Pro" pitchFamily="34" charset="0"/>
                <a:ea typeface="Source Serif Pro" pitchFamily="34" charset="-122"/>
                <a:cs typeface="Source Serif Pro" pitchFamily="34" charset="-120"/>
              </a:rPr>
              <a:t>phim</a:t>
            </a:r>
            <a:r>
              <a:rPr lang="en-US" sz="1050" dirty="0">
                <a:solidFill>
                  <a:srgbClr val="504C49"/>
                </a:solidFill>
                <a:latin typeface="Source Serif Pro" pitchFamily="34" charset="0"/>
                <a:ea typeface="Source Serif Pro" pitchFamily="34" charset="-122"/>
                <a:cs typeface="Source Serif Pro" pitchFamily="34" charset="-120"/>
              </a:rPr>
              <a:t>.</a:t>
            </a:r>
            <a:endParaRPr lang="en-US" sz="1050" dirty="0"/>
          </a:p>
        </p:txBody>
      </p:sp>
      <p:sp>
        <p:nvSpPr>
          <p:cNvPr id="27" name="Shape 25"/>
          <p:cNvSpPr/>
          <p:nvPr/>
        </p:nvSpPr>
        <p:spPr>
          <a:xfrm>
            <a:off x="481727" y="5466874"/>
            <a:ext cx="6764655" cy="792956"/>
          </a:xfrm>
          <a:prstGeom prst="roundRect">
            <a:avLst>
              <a:gd name="adj" fmla="val 2604"/>
            </a:avLst>
          </a:prstGeom>
          <a:solidFill>
            <a:srgbClr val="F9F7F7"/>
          </a:solidFill>
          <a:ln/>
        </p:spPr>
        <p:txBody>
          <a:bodyPr/>
          <a:lstStyle/>
          <a:p>
            <a:endParaRPr lang="en-US"/>
          </a:p>
        </p:txBody>
      </p:sp>
      <p:sp>
        <p:nvSpPr>
          <p:cNvPr id="28" name="Text 26"/>
          <p:cNvSpPr/>
          <p:nvPr/>
        </p:nvSpPr>
        <p:spPr>
          <a:xfrm>
            <a:off x="619362" y="5604510"/>
            <a:ext cx="2939177" cy="215027"/>
          </a:xfrm>
          <a:prstGeom prst="rect">
            <a:avLst/>
          </a:prstGeom>
          <a:noFill/>
          <a:ln/>
        </p:spPr>
        <p:txBody>
          <a:bodyPr wrap="none" lIns="0" tIns="0" rIns="0" bIns="0" rtlCol="0" anchor="t"/>
          <a:lstStyle/>
          <a:p>
            <a:pPr marL="0" indent="0">
              <a:lnSpc>
                <a:spcPts val="1650"/>
              </a:lnSpc>
              <a:buNone/>
            </a:pPr>
            <a:r>
              <a:rPr lang="en-US" sz="1350" dirty="0">
                <a:solidFill>
                  <a:srgbClr val="504C49"/>
                </a:solidFill>
                <a:latin typeface="Platypi Medium" pitchFamily="34" charset="0"/>
                <a:ea typeface="Platypi Medium" pitchFamily="34" charset="-122"/>
                <a:cs typeface="Platypi Medium" pitchFamily="34" charset="-120"/>
              </a:rPr>
              <a:t>Thanh </a:t>
            </a:r>
            <a:r>
              <a:rPr lang="en-US" sz="1350" dirty="0" err="1">
                <a:solidFill>
                  <a:srgbClr val="504C49"/>
                </a:solidFill>
                <a:latin typeface="Platypi Medium" pitchFamily="34" charset="0"/>
                <a:ea typeface="Platypi Medium" pitchFamily="34" charset="-122"/>
                <a:cs typeface="Platypi Medium" pitchFamily="34" charset="-120"/>
              </a:rPr>
              <a:t>toán</a:t>
            </a:r>
            <a:r>
              <a:rPr lang="en-US" sz="1350" dirty="0">
                <a:solidFill>
                  <a:srgbClr val="504C49"/>
                </a:solidFill>
                <a:latin typeface="Platypi Medium" pitchFamily="34" charset="0"/>
                <a:ea typeface="Platypi Medium" pitchFamily="34" charset="-122"/>
                <a:cs typeface="Platypi Medium" pitchFamily="34" charset="-120"/>
              </a:rPr>
              <a:t> </a:t>
            </a:r>
            <a:r>
              <a:rPr lang="en-US" sz="1350" dirty="0" err="1">
                <a:solidFill>
                  <a:srgbClr val="504C49"/>
                </a:solidFill>
                <a:latin typeface="Platypi Medium" pitchFamily="34" charset="0"/>
                <a:ea typeface="Platypi Medium" pitchFamily="34" charset="-122"/>
                <a:cs typeface="Platypi Medium" pitchFamily="34" charset="-120"/>
              </a:rPr>
              <a:t>lại</a:t>
            </a:r>
            <a:r>
              <a:rPr lang="en-US" sz="1350" dirty="0">
                <a:solidFill>
                  <a:srgbClr val="504C49"/>
                </a:solidFill>
                <a:latin typeface="Platypi Medium" pitchFamily="34" charset="0"/>
                <a:ea typeface="Platypi Medium" pitchFamily="34" charset="-122"/>
                <a:cs typeface="Platypi Medium" pitchFamily="34" charset="-120"/>
              </a:rPr>
              <a:t> </a:t>
            </a:r>
            <a:r>
              <a:rPr lang="en-US" sz="1350" dirty="0" err="1">
                <a:solidFill>
                  <a:srgbClr val="504C49"/>
                </a:solidFill>
                <a:latin typeface="Platypi Medium" pitchFamily="34" charset="0"/>
                <a:ea typeface="Platypi Medium" pitchFamily="34" charset="-122"/>
                <a:cs typeface="Platypi Medium" pitchFamily="34" charset="-120"/>
              </a:rPr>
              <a:t>đơn</a:t>
            </a:r>
            <a:r>
              <a:rPr lang="en-US" sz="1350" dirty="0">
                <a:solidFill>
                  <a:srgbClr val="504C49"/>
                </a:solidFill>
                <a:latin typeface="Platypi Medium" pitchFamily="34" charset="0"/>
                <a:ea typeface="Platypi Medium" pitchFamily="34" charset="-122"/>
                <a:cs typeface="Platypi Medium" pitchFamily="34" charset="-120"/>
              </a:rPr>
              <a:t> </a:t>
            </a:r>
            <a:r>
              <a:rPr lang="en-US" sz="1350" dirty="0" err="1">
                <a:solidFill>
                  <a:srgbClr val="504C49"/>
                </a:solidFill>
                <a:latin typeface="Platypi Medium" pitchFamily="34" charset="0"/>
                <a:ea typeface="Platypi Medium" pitchFamily="34" charset="-122"/>
                <a:cs typeface="Platypi Medium" pitchFamily="34" charset="-120"/>
              </a:rPr>
              <a:t>hàng</a:t>
            </a:r>
            <a:r>
              <a:rPr lang="en-US" sz="1350" dirty="0">
                <a:solidFill>
                  <a:srgbClr val="504C49"/>
                </a:solidFill>
                <a:latin typeface="Platypi Medium" pitchFamily="34" charset="0"/>
                <a:ea typeface="Platypi Medium" pitchFamily="34" charset="-122"/>
                <a:cs typeface="Platypi Medium" pitchFamily="34" charset="-120"/>
              </a:rPr>
              <a:t> </a:t>
            </a:r>
            <a:r>
              <a:rPr lang="en-US" sz="1350" dirty="0" err="1">
                <a:solidFill>
                  <a:srgbClr val="504C49"/>
                </a:solidFill>
                <a:latin typeface="Platypi Medium" pitchFamily="34" charset="0"/>
                <a:ea typeface="Platypi Medium" pitchFamily="34" charset="-122"/>
                <a:cs typeface="Platypi Medium" pitchFamily="34" charset="-120"/>
              </a:rPr>
              <a:t>thất</a:t>
            </a:r>
            <a:r>
              <a:rPr lang="en-US" sz="1350" dirty="0">
                <a:solidFill>
                  <a:srgbClr val="504C49"/>
                </a:solidFill>
                <a:latin typeface="Platypi Medium" pitchFamily="34" charset="0"/>
                <a:ea typeface="Platypi Medium" pitchFamily="34" charset="-122"/>
                <a:cs typeface="Platypi Medium" pitchFamily="34" charset="-120"/>
              </a:rPr>
              <a:t> </a:t>
            </a:r>
            <a:r>
              <a:rPr lang="en-US" sz="1350" dirty="0" err="1">
                <a:solidFill>
                  <a:srgbClr val="504C49"/>
                </a:solidFill>
                <a:latin typeface="Platypi Medium" pitchFamily="34" charset="0"/>
                <a:ea typeface="Platypi Medium" pitchFamily="34" charset="-122"/>
                <a:cs typeface="Platypi Medium" pitchFamily="34" charset="-120"/>
              </a:rPr>
              <a:t>bại</a:t>
            </a:r>
            <a:endParaRPr lang="en-US" sz="1350" dirty="0"/>
          </a:p>
        </p:txBody>
      </p:sp>
      <p:sp>
        <p:nvSpPr>
          <p:cNvPr id="29" name="Text 27"/>
          <p:cNvSpPr/>
          <p:nvPr/>
        </p:nvSpPr>
        <p:spPr>
          <a:xfrm>
            <a:off x="619363" y="5902047"/>
            <a:ext cx="6489383" cy="220147"/>
          </a:xfrm>
          <a:prstGeom prst="rect">
            <a:avLst/>
          </a:prstGeom>
          <a:noFill/>
          <a:ln/>
        </p:spPr>
        <p:txBody>
          <a:bodyPr wrap="none" lIns="0" tIns="0" rIns="0" bIns="0" rtlCol="0" anchor="t"/>
          <a:lstStyle/>
          <a:p>
            <a:pPr marL="0" indent="0">
              <a:lnSpc>
                <a:spcPts val="1700"/>
              </a:lnSpc>
              <a:buNone/>
            </a:pPr>
            <a:r>
              <a:rPr lang="en-US" sz="1050" dirty="0">
                <a:solidFill>
                  <a:srgbClr val="504C49"/>
                </a:solidFill>
                <a:latin typeface="Source Serif Pro" pitchFamily="34" charset="0"/>
                <a:ea typeface="Source Serif Pro" pitchFamily="34" charset="-122"/>
                <a:cs typeface="Source Serif Pro" pitchFamily="34" charset="-120"/>
              </a:rPr>
              <a:t>Cho </a:t>
            </a:r>
            <a:r>
              <a:rPr lang="en-US" sz="1050" dirty="0" err="1">
                <a:solidFill>
                  <a:srgbClr val="504C49"/>
                </a:solidFill>
                <a:latin typeface="Source Serif Pro" pitchFamily="34" charset="0"/>
                <a:ea typeface="Source Serif Pro" pitchFamily="34" charset="-122"/>
                <a:cs typeface="Source Serif Pro" pitchFamily="34" charset="-120"/>
              </a:rPr>
              <a:t>phép</a:t>
            </a:r>
            <a:r>
              <a:rPr lang="en-US" sz="1050" dirty="0">
                <a:solidFill>
                  <a:srgbClr val="504C49"/>
                </a:solidFill>
                <a:latin typeface="Source Serif Pro" pitchFamily="34" charset="0"/>
                <a:ea typeface="Source Serif Pro" pitchFamily="34" charset="-122"/>
                <a:cs typeface="Source Serif Pro" pitchFamily="34" charset="-120"/>
              </a:rPr>
              <a:t> </a:t>
            </a:r>
            <a:r>
              <a:rPr lang="en-US" sz="1050" dirty="0" err="1">
                <a:solidFill>
                  <a:srgbClr val="504C49"/>
                </a:solidFill>
                <a:latin typeface="Source Serif Pro" pitchFamily="34" charset="0"/>
                <a:ea typeface="Source Serif Pro" pitchFamily="34" charset="-122"/>
                <a:cs typeface="Source Serif Pro" pitchFamily="34" charset="-120"/>
              </a:rPr>
              <a:t>người</a:t>
            </a:r>
            <a:r>
              <a:rPr lang="en-US" sz="1050" dirty="0">
                <a:solidFill>
                  <a:srgbClr val="504C49"/>
                </a:solidFill>
                <a:latin typeface="Source Serif Pro" pitchFamily="34" charset="0"/>
                <a:ea typeface="Source Serif Pro" pitchFamily="34" charset="-122"/>
                <a:cs typeface="Source Serif Pro" pitchFamily="34" charset="-120"/>
              </a:rPr>
              <a:t> </a:t>
            </a:r>
            <a:r>
              <a:rPr lang="en-US" sz="1050" dirty="0" err="1">
                <a:solidFill>
                  <a:srgbClr val="504C49"/>
                </a:solidFill>
                <a:latin typeface="Source Serif Pro" pitchFamily="34" charset="0"/>
                <a:ea typeface="Source Serif Pro" pitchFamily="34" charset="-122"/>
                <a:cs typeface="Source Serif Pro" pitchFamily="34" charset="-120"/>
              </a:rPr>
              <a:t>dùng</a:t>
            </a:r>
            <a:r>
              <a:rPr lang="en-US" sz="1050" dirty="0">
                <a:solidFill>
                  <a:srgbClr val="504C49"/>
                </a:solidFill>
                <a:latin typeface="Source Serif Pro" pitchFamily="34" charset="0"/>
                <a:ea typeface="Source Serif Pro" pitchFamily="34" charset="-122"/>
                <a:cs typeface="Source Serif Pro" pitchFamily="34" charset="-120"/>
              </a:rPr>
              <a:t> </a:t>
            </a:r>
            <a:r>
              <a:rPr lang="en-US" sz="1050" dirty="0" err="1">
                <a:solidFill>
                  <a:srgbClr val="504C49"/>
                </a:solidFill>
                <a:latin typeface="Source Serif Pro" pitchFamily="34" charset="0"/>
                <a:ea typeface="Source Serif Pro" pitchFamily="34" charset="-122"/>
                <a:cs typeface="Source Serif Pro" pitchFamily="34" charset="-120"/>
              </a:rPr>
              <a:t>tiến</a:t>
            </a:r>
            <a:r>
              <a:rPr lang="en-US" sz="1050" dirty="0">
                <a:solidFill>
                  <a:srgbClr val="504C49"/>
                </a:solidFill>
                <a:latin typeface="Source Serif Pro" pitchFamily="34" charset="0"/>
                <a:ea typeface="Source Serif Pro" pitchFamily="34" charset="-122"/>
                <a:cs typeface="Source Serif Pro" pitchFamily="34" charset="-120"/>
              </a:rPr>
              <a:t> </a:t>
            </a:r>
            <a:r>
              <a:rPr lang="en-US" sz="1050" dirty="0" err="1">
                <a:solidFill>
                  <a:srgbClr val="504C49"/>
                </a:solidFill>
                <a:latin typeface="Source Serif Pro" pitchFamily="34" charset="0"/>
                <a:ea typeface="Source Serif Pro" pitchFamily="34" charset="-122"/>
                <a:cs typeface="Source Serif Pro" pitchFamily="34" charset="-120"/>
              </a:rPr>
              <a:t>hành</a:t>
            </a:r>
            <a:r>
              <a:rPr lang="en-US" sz="1050" dirty="0">
                <a:solidFill>
                  <a:srgbClr val="504C49"/>
                </a:solidFill>
                <a:latin typeface="Source Serif Pro" pitchFamily="34" charset="0"/>
                <a:ea typeface="Source Serif Pro" pitchFamily="34" charset="-122"/>
                <a:cs typeface="Source Serif Pro" pitchFamily="34" charset="-120"/>
              </a:rPr>
              <a:t> </a:t>
            </a:r>
            <a:r>
              <a:rPr lang="en-US" sz="1050" dirty="0" err="1">
                <a:solidFill>
                  <a:srgbClr val="504C49"/>
                </a:solidFill>
                <a:latin typeface="Source Serif Pro" pitchFamily="34" charset="0"/>
                <a:ea typeface="Source Serif Pro" pitchFamily="34" charset="-122"/>
                <a:cs typeface="Source Serif Pro" pitchFamily="34" charset="-120"/>
              </a:rPr>
              <a:t>thanh</a:t>
            </a:r>
            <a:r>
              <a:rPr lang="en-US" sz="1050" dirty="0">
                <a:solidFill>
                  <a:srgbClr val="504C49"/>
                </a:solidFill>
                <a:latin typeface="Source Serif Pro" pitchFamily="34" charset="0"/>
                <a:ea typeface="Source Serif Pro" pitchFamily="34" charset="-122"/>
                <a:cs typeface="Source Serif Pro" pitchFamily="34" charset="-120"/>
              </a:rPr>
              <a:t> </a:t>
            </a:r>
            <a:r>
              <a:rPr lang="en-US" sz="1050" dirty="0" err="1">
                <a:solidFill>
                  <a:srgbClr val="504C49"/>
                </a:solidFill>
                <a:latin typeface="Source Serif Pro" pitchFamily="34" charset="0"/>
                <a:ea typeface="Source Serif Pro" pitchFamily="34" charset="-122"/>
                <a:cs typeface="Source Serif Pro" pitchFamily="34" charset="-120"/>
              </a:rPr>
              <a:t>toán</a:t>
            </a:r>
            <a:r>
              <a:rPr lang="en-US" sz="1050" dirty="0">
                <a:solidFill>
                  <a:srgbClr val="504C49"/>
                </a:solidFill>
                <a:latin typeface="Source Serif Pro" pitchFamily="34" charset="0"/>
                <a:ea typeface="Source Serif Pro" pitchFamily="34" charset="-122"/>
                <a:cs typeface="Source Serif Pro" pitchFamily="34" charset="-120"/>
              </a:rPr>
              <a:t> </a:t>
            </a:r>
            <a:r>
              <a:rPr lang="en-US" sz="1050" dirty="0" err="1">
                <a:solidFill>
                  <a:srgbClr val="504C49"/>
                </a:solidFill>
                <a:latin typeface="Source Serif Pro" pitchFamily="34" charset="0"/>
                <a:ea typeface="Source Serif Pro" pitchFamily="34" charset="-122"/>
                <a:cs typeface="Source Serif Pro" pitchFamily="34" charset="-120"/>
              </a:rPr>
              <a:t>lại</a:t>
            </a:r>
            <a:r>
              <a:rPr lang="en-US" sz="1050" dirty="0">
                <a:solidFill>
                  <a:srgbClr val="504C49"/>
                </a:solidFill>
                <a:latin typeface="Source Serif Pro" pitchFamily="34" charset="0"/>
                <a:ea typeface="Source Serif Pro" pitchFamily="34" charset="-122"/>
                <a:cs typeface="Source Serif Pro" pitchFamily="34" charset="-120"/>
              </a:rPr>
              <a:t> </a:t>
            </a:r>
            <a:r>
              <a:rPr lang="en-US" sz="1050" dirty="0" err="1">
                <a:solidFill>
                  <a:srgbClr val="504C49"/>
                </a:solidFill>
                <a:latin typeface="Source Serif Pro" pitchFamily="34" charset="0"/>
                <a:ea typeface="Source Serif Pro" pitchFamily="34" charset="-122"/>
                <a:cs typeface="Source Serif Pro" pitchFamily="34" charset="-120"/>
              </a:rPr>
              <a:t>với</a:t>
            </a:r>
            <a:r>
              <a:rPr lang="en-US" sz="1050" dirty="0">
                <a:solidFill>
                  <a:srgbClr val="504C49"/>
                </a:solidFill>
                <a:latin typeface="Source Serif Pro" pitchFamily="34" charset="0"/>
                <a:ea typeface="Source Serif Pro" pitchFamily="34" charset="-122"/>
                <a:cs typeface="Source Serif Pro" pitchFamily="34" charset="-120"/>
              </a:rPr>
              <a:t> </a:t>
            </a:r>
            <a:r>
              <a:rPr lang="en-US" sz="1050" dirty="0" err="1">
                <a:solidFill>
                  <a:srgbClr val="504C49"/>
                </a:solidFill>
                <a:latin typeface="Source Serif Pro" pitchFamily="34" charset="0"/>
                <a:ea typeface="Source Serif Pro" pitchFamily="34" charset="-122"/>
                <a:cs typeface="Source Serif Pro" pitchFamily="34" charset="-120"/>
              </a:rPr>
              <a:t>những</a:t>
            </a:r>
            <a:r>
              <a:rPr lang="en-US" sz="1050" dirty="0">
                <a:solidFill>
                  <a:srgbClr val="504C49"/>
                </a:solidFill>
                <a:latin typeface="Source Serif Pro" pitchFamily="34" charset="0"/>
                <a:ea typeface="Source Serif Pro" pitchFamily="34" charset="-122"/>
                <a:cs typeface="Source Serif Pro" pitchFamily="34" charset="-120"/>
              </a:rPr>
              <a:t> </a:t>
            </a:r>
            <a:r>
              <a:rPr lang="en-US" sz="1050" dirty="0" err="1">
                <a:solidFill>
                  <a:srgbClr val="504C49"/>
                </a:solidFill>
                <a:latin typeface="Source Serif Pro" pitchFamily="34" charset="0"/>
                <a:ea typeface="Source Serif Pro" pitchFamily="34" charset="-122"/>
                <a:cs typeface="Source Serif Pro" pitchFamily="34" charset="-120"/>
              </a:rPr>
              <a:t>đơn</a:t>
            </a:r>
            <a:r>
              <a:rPr lang="en-US" sz="1050" dirty="0">
                <a:solidFill>
                  <a:srgbClr val="504C49"/>
                </a:solidFill>
                <a:latin typeface="Source Serif Pro" pitchFamily="34" charset="0"/>
                <a:ea typeface="Source Serif Pro" pitchFamily="34" charset="-122"/>
                <a:cs typeface="Source Serif Pro" pitchFamily="34" charset="-120"/>
              </a:rPr>
              <a:t> </a:t>
            </a:r>
            <a:r>
              <a:rPr lang="en-US" sz="1050" dirty="0" err="1">
                <a:solidFill>
                  <a:srgbClr val="504C49"/>
                </a:solidFill>
                <a:latin typeface="Source Serif Pro" pitchFamily="34" charset="0"/>
                <a:ea typeface="Source Serif Pro" pitchFamily="34" charset="-122"/>
                <a:cs typeface="Source Serif Pro" pitchFamily="34" charset="-120"/>
              </a:rPr>
              <a:t>hàng</a:t>
            </a:r>
            <a:r>
              <a:rPr lang="en-US" sz="1050" dirty="0">
                <a:solidFill>
                  <a:srgbClr val="504C49"/>
                </a:solidFill>
                <a:latin typeface="Source Serif Pro" pitchFamily="34" charset="0"/>
                <a:ea typeface="Source Serif Pro" pitchFamily="34" charset="-122"/>
                <a:cs typeface="Source Serif Pro" pitchFamily="34" charset="-120"/>
              </a:rPr>
              <a:t> </a:t>
            </a:r>
            <a:r>
              <a:rPr lang="en-US" sz="1050" dirty="0" err="1">
                <a:solidFill>
                  <a:srgbClr val="504C49"/>
                </a:solidFill>
                <a:latin typeface="Source Serif Pro" pitchFamily="34" charset="0"/>
                <a:ea typeface="Source Serif Pro" pitchFamily="34" charset="-122"/>
                <a:cs typeface="Source Serif Pro" pitchFamily="34" charset="-120"/>
              </a:rPr>
              <a:t>đã</a:t>
            </a:r>
            <a:r>
              <a:rPr lang="en-US" sz="1050" dirty="0">
                <a:solidFill>
                  <a:srgbClr val="504C49"/>
                </a:solidFill>
                <a:latin typeface="Source Serif Pro" pitchFamily="34" charset="0"/>
                <a:ea typeface="Source Serif Pro" pitchFamily="34" charset="-122"/>
                <a:cs typeface="Source Serif Pro" pitchFamily="34" charset="-120"/>
              </a:rPr>
              <a:t> </a:t>
            </a:r>
            <a:r>
              <a:rPr lang="en-US" sz="1050" dirty="0" err="1">
                <a:solidFill>
                  <a:srgbClr val="504C49"/>
                </a:solidFill>
                <a:latin typeface="Source Serif Pro" pitchFamily="34" charset="0"/>
                <a:ea typeface="Source Serif Pro" pitchFamily="34" charset="-122"/>
                <a:cs typeface="Source Serif Pro" pitchFamily="34" charset="-120"/>
              </a:rPr>
              <a:t>thất</a:t>
            </a:r>
            <a:r>
              <a:rPr lang="en-US" sz="1050" dirty="0">
                <a:solidFill>
                  <a:srgbClr val="504C49"/>
                </a:solidFill>
                <a:latin typeface="Source Serif Pro" pitchFamily="34" charset="0"/>
                <a:ea typeface="Source Serif Pro" pitchFamily="34" charset="-122"/>
                <a:cs typeface="Source Serif Pro" pitchFamily="34" charset="-120"/>
              </a:rPr>
              <a:t> </a:t>
            </a:r>
            <a:r>
              <a:rPr lang="en-US" sz="1050" dirty="0" err="1">
                <a:solidFill>
                  <a:srgbClr val="504C49"/>
                </a:solidFill>
                <a:latin typeface="Source Serif Pro" pitchFamily="34" charset="0"/>
                <a:ea typeface="Source Serif Pro" pitchFamily="34" charset="-122"/>
                <a:cs typeface="Source Serif Pro" pitchFamily="34" charset="-120"/>
              </a:rPr>
              <a:t>bại</a:t>
            </a:r>
            <a:endParaRPr lang="en-US" sz="1050" dirty="0"/>
          </a:p>
        </p:txBody>
      </p:sp>
      <p:sp>
        <p:nvSpPr>
          <p:cNvPr id="30" name="Shape 28"/>
          <p:cNvSpPr/>
          <p:nvPr/>
        </p:nvSpPr>
        <p:spPr>
          <a:xfrm>
            <a:off x="7384018" y="5466874"/>
            <a:ext cx="6764655" cy="792956"/>
          </a:xfrm>
          <a:prstGeom prst="roundRect">
            <a:avLst>
              <a:gd name="adj" fmla="val 2604"/>
            </a:avLst>
          </a:prstGeom>
          <a:solidFill>
            <a:srgbClr val="F9F7F7"/>
          </a:solidFill>
          <a:ln/>
        </p:spPr>
        <p:txBody>
          <a:bodyPr/>
          <a:lstStyle/>
          <a:p>
            <a:endParaRPr lang="en-US"/>
          </a:p>
        </p:txBody>
      </p:sp>
      <p:sp>
        <p:nvSpPr>
          <p:cNvPr id="31" name="Text 29"/>
          <p:cNvSpPr/>
          <p:nvPr/>
        </p:nvSpPr>
        <p:spPr>
          <a:xfrm>
            <a:off x="7521654" y="5604510"/>
            <a:ext cx="1720691" cy="215027"/>
          </a:xfrm>
          <a:prstGeom prst="rect">
            <a:avLst/>
          </a:prstGeom>
          <a:noFill/>
          <a:ln/>
        </p:spPr>
        <p:txBody>
          <a:bodyPr wrap="none" lIns="0" tIns="0" rIns="0" bIns="0" rtlCol="0" anchor="t"/>
          <a:lstStyle/>
          <a:p>
            <a:pPr marL="0" indent="0">
              <a:lnSpc>
                <a:spcPts val="1650"/>
              </a:lnSpc>
              <a:buNone/>
            </a:pPr>
            <a:r>
              <a:rPr lang="en-US" sz="1350" dirty="0" err="1">
                <a:solidFill>
                  <a:srgbClr val="504C49"/>
                </a:solidFill>
                <a:latin typeface="Platypi Medium" pitchFamily="34" charset="0"/>
                <a:ea typeface="Platypi Medium" pitchFamily="34" charset="-122"/>
                <a:cs typeface="Platypi Medium" pitchFamily="34" charset="-120"/>
              </a:rPr>
              <a:t>Quản</a:t>
            </a:r>
            <a:r>
              <a:rPr lang="en-US" sz="1350" dirty="0">
                <a:solidFill>
                  <a:srgbClr val="504C49"/>
                </a:solidFill>
                <a:latin typeface="Platypi Medium" pitchFamily="34" charset="0"/>
                <a:ea typeface="Platypi Medium" pitchFamily="34" charset="-122"/>
                <a:cs typeface="Platypi Medium" pitchFamily="34" charset="-120"/>
              </a:rPr>
              <a:t> </a:t>
            </a:r>
            <a:r>
              <a:rPr lang="en-US" sz="1350" dirty="0" err="1">
                <a:solidFill>
                  <a:srgbClr val="504C49"/>
                </a:solidFill>
                <a:latin typeface="Platypi Medium" pitchFamily="34" charset="0"/>
                <a:ea typeface="Platypi Medium" pitchFamily="34" charset="-122"/>
                <a:cs typeface="Platypi Medium" pitchFamily="34" charset="-120"/>
              </a:rPr>
              <a:t>lý</a:t>
            </a:r>
            <a:r>
              <a:rPr lang="en-US" sz="1350" dirty="0">
                <a:solidFill>
                  <a:srgbClr val="504C49"/>
                </a:solidFill>
                <a:latin typeface="Platypi Medium" pitchFamily="34" charset="0"/>
                <a:ea typeface="Platypi Medium" pitchFamily="34" charset="-122"/>
                <a:cs typeface="Platypi Medium" pitchFamily="34" charset="-120"/>
              </a:rPr>
              <a:t> </a:t>
            </a:r>
            <a:r>
              <a:rPr lang="en-US" sz="1350" dirty="0" err="1">
                <a:solidFill>
                  <a:srgbClr val="504C49"/>
                </a:solidFill>
                <a:latin typeface="Platypi Medium" pitchFamily="34" charset="0"/>
                <a:ea typeface="Platypi Medium" pitchFamily="34" charset="-122"/>
                <a:cs typeface="Platypi Medium" pitchFamily="34" charset="-120"/>
              </a:rPr>
              <a:t>rạp</a:t>
            </a:r>
            <a:r>
              <a:rPr lang="en-US" sz="1350" dirty="0">
                <a:solidFill>
                  <a:srgbClr val="504C49"/>
                </a:solidFill>
                <a:latin typeface="Platypi Medium" pitchFamily="34" charset="0"/>
                <a:ea typeface="Platypi Medium" pitchFamily="34" charset="-122"/>
                <a:cs typeface="Platypi Medium" pitchFamily="34" charset="-120"/>
              </a:rPr>
              <a:t> </a:t>
            </a:r>
            <a:r>
              <a:rPr lang="en-US" sz="1350" dirty="0" err="1">
                <a:solidFill>
                  <a:srgbClr val="504C49"/>
                </a:solidFill>
                <a:latin typeface="Platypi Medium" pitchFamily="34" charset="0"/>
                <a:ea typeface="Platypi Medium" pitchFamily="34" charset="-122"/>
                <a:cs typeface="Platypi Medium" pitchFamily="34" charset="-120"/>
              </a:rPr>
              <a:t>phim</a:t>
            </a:r>
            <a:endParaRPr lang="en-US" sz="1350" dirty="0"/>
          </a:p>
        </p:txBody>
      </p:sp>
      <p:sp>
        <p:nvSpPr>
          <p:cNvPr id="32" name="Text 30"/>
          <p:cNvSpPr/>
          <p:nvPr/>
        </p:nvSpPr>
        <p:spPr>
          <a:xfrm>
            <a:off x="7521654" y="5902047"/>
            <a:ext cx="6489383" cy="220147"/>
          </a:xfrm>
          <a:prstGeom prst="rect">
            <a:avLst/>
          </a:prstGeom>
          <a:noFill/>
          <a:ln/>
        </p:spPr>
        <p:txBody>
          <a:bodyPr wrap="none" lIns="0" tIns="0" rIns="0" bIns="0" rtlCol="0" anchor="t"/>
          <a:lstStyle/>
          <a:p>
            <a:pPr marL="0" indent="0">
              <a:lnSpc>
                <a:spcPts val="1700"/>
              </a:lnSpc>
              <a:buNone/>
            </a:pPr>
            <a:r>
              <a:rPr lang="en-US" sz="1050" dirty="0" err="1">
                <a:solidFill>
                  <a:srgbClr val="504C49"/>
                </a:solidFill>
                <a:latin typeface="Source Serif Pro" pitchFamily="34" charset="0"/>
                <a:ea typeface="Source Serif Pro" pitchFamily="34" charset="-122"/>
                <a:cs typeface="Source Serif Pro" pitchFamily="34" charset="-120"/>
              </a:rPr>
              <a:t>Quản</a:t>
            </a:r>
            <a:r>
              <a:rPr lang="en-US" sz="1050" dirty="0">
                <a:solidFill>
                  <a:srgbClr val="504C49"/>
                </a:solidFill>
                <a:latin typeface="Source Serif Pro" pitchFamily="34" charset="0"/>
                <a:ea typeface="Source Serif Pro" pitchFamily="34" charset="-122"/>
                <a:cs typeface="Source Serif Pro" pitchFamily="34" charset="-120"/>
              </a:rPr>
              <a:t> </a:t>
            </a:r>
            <a:r>
              <a:rPr lang="en-US" sz="1050" dirty="0" err="1">
                <a:solidFill>
                  <a:srgbClr val="504C49"/>
                </a:solidFill>
                <a:latin typeface="Source Serif Pro" pitchFamily="34" charset="0"/>
                <a:ea typeface="Source Serif Pro" pitchFamily="34" charset="-122"/>
                <a:cs typeface="Source Serif Pro" pitchFamily="34" charset="-120"/>
              </a:rPr>
              <a:t>lý</a:t>
            </a:r>
            <a:r>
              <a:rPr lang="en-US" sz="1050" dirty="0">
                <a:solidFill>
                  <a:srgbClr val="504C49"/>
                </a:solidFill>
                <a:latin typeface="Source Serif Pro" pitchFamily="34" charset="0"/>
                <a:ea typeface="Source Serif Pro" pitchFamily="34" charset="-122"/>
                <a:cs typeface="Source Serif Pro" pitchFamily="34" charset="-120"/>
              </a:rPr>
              <a:t> </a:t>
            </a:r>
            <a:r>
              <a:rPr lang="en-US" sz="1050" dirty="0" err="1">
                <a:solidFill>
                  <a:srgbClr val="504C49"/>
                </a:solidFill>
                <a:latin typeface="Source Serif Pro" pitchFamily="34" charset="0"/>
                <a:ea typeface="Source Serif Pro" pitchFamily="34" charset="-122"/>
                <a:cs typeface="Source Serif Pro" pitchFamily="34" charset="-120"/>
              </a:rPr>
              <a:t>rạp</a:t>
            </a:r>
            <a:r>
              <a:rPr lang="en-US" sz="1050" dirty="0">
                <a:solidFill>
                  <a:srgbClr val="504C49"/>
                </a:solidFill>
                <a:latin typeface="Source Serif Pro" pitchFamily="34" charset="0"/>
                <a:ea typeface="Source Serif Pro" pitchFamily="34" charset="-122"/>
                <a:cs typeface="Source Serif Pro" pitchFamily="34" charset="-120"/>
              </a:rPr>
              <a:t> </a:t>
            </a:r>
            <a:r>
              <a:rPr lang="en-US" sz="1050" dirty="0" err="1">
                <a:solidFill>
                  <a:srgbClr val="504C49"/>
                </a:solidFill>
                <a:latin typeface="Source Serif Pro" pitchFamily="34" charset="0"/>
                <a:ea typeface="Source Serif Pro" pitchFamily="34" charset="-122"/>
                <a:cs typeface="Source Serif Pro" pitchFamily="34" charset="-120"/>
              </a:rPr>
              <a:t>phim</a:t>
            </a:r>
            <a:r>
              <a:rPr lang="en-US" sz="1050" dirty="0">
                <a:solidFill>
                  <a:srgbClr val="504C49"/>
                </a:solidFill>
                <a:latin typeface="Source Serif Pro" pitchFamily="34" charset="0"/>
                <a:ea typeface="Source Serif Pro" pitchFamily="34" charset="-122"/>
                <a:cs typeface="Source Serif Pro" pitchFamily="34" charset="-120"/>
              </a:rPr>
              <a:t> </a:t>
            </a:r>
            <a:r>
              <a:rPr lang="en-US" sz="1050" dirty="0" err="1">
                <a:solidFill>
                  <a:srgbClr val="504C49"/>
                </a:solidFill>
                <a:latin typeface="Source Serif Pro" pitchFamily="34" charset="0"/>
                <a:ea typeface="Source Serif Pro" pitchFamily="34" charset="-122"/>
                <a:cs typeface="Source Serif Pro" pitchFamily="34" charset="-120"/>
              </a:rPr>
              <a:t>và</a:t>
            </a:r>
            <a:r>
              <a:rPr lang="en-US" sz="1050" dirty="0">
                <a:solidFill>
                  <a:srgbClr val="504C49"/>
                </a:solidFill>
                <a:latin typeface="Source Serif Pro" pitchFamily="34" charset="0"/>
                <a:ea typeface="Source Serif Pro" pitchFamily="34" charset="-122"/>
                <a:cs typeface="Source Serif Pro" pitchFamily="34" charset="-120"/>
              </a:rPr>
              <a:t> </a:t>
            </a:r>
            <a:r>
              <a:rPr lang="en-US" sz="1050" dirty="0" err="1">
                <a:solidFill>
                  <a:srgbClr val="504C49"/>
                </a:solidFill>
                <a:latin typeface="Source Serif Pro" pitchFamily="34" charset="0"/>
                <a:ea typeface="Source Serif Pro" pitchFamily="34" charset="-122"/>
                <a:cs typeface="Source Serif Pro" pitchFamily="34" charset="-120"/>
              </a:rPr>
              <a:t>tình</a:t>
            </a:r>
            <a:r>
              <a:rPr lang="en-US" sz="1050" dirty="0">
                <a:solidFill>
                  <a:srgbClr val="504C49"/>
                </a:solidFill>
                <a:latin typeface="Source Serif Pro" pitchFamily="34" charset="0"/>
                <a:ea typeface="Source Serif Pro" pitchFamily="34" charset="-122"/>
                <a:cs typeface="Source Serif Pro" pitchFamily="34" charset="-120"/>
              </a:rPr>
              <a:t> </a:t>
            </a:r>
            <a:r>
              <a:rPr lang="en-US" sz="1050" dirty="0" err="1">
                <a:solidFill>
                  <a:srgbClr val="504C49"/>
                </a:solidFill>
                <a:latin typeface="Source Serif Pro" pitchFamily="34" charset="0"/>
                <a:ea typeface="Source Serif Pro" pitchFamily="34" charset="-122"/>
                <a:cs typeface="Source Serif Pro" pitchFamily="34" charset="-120"/>
              </a:rPr>
              <a:t>trạng</a:t>
            </a:r>
            <a:r>
              <a:rPr lang="en-US" sz="1050" dirty="0">
                <a:solidFill>
                  <a:srgbClr val="504C49"/>
                </a:solidFill>
                <a:latin typeface="Source Serif Pro" pitchFamily="34" charset="0"/>
                <a:ea typeface="Source Serif Pro" pitchFamily="34" charset="-122"/>
                <a:cs typeface="Source Serif Pro" pitchFamily="34" charset="-120"/>
              </a:rPr>
              <a:t> </a:t>
            </a:r>
            <a:r>
              <a:rPr lang="en-US" sz="1050" dirty="0" err="1">
                <a:solidFill>
                  <a:srgbClr val="504C49"/>
                </a:solidFill>
                <a:latin typeface="Source Serif Pro" pitchFamily="34" charset="0"/>
                <a:ea typeface="Source Serif Pro" pitchFamily="34" charset="-122"/>
                <a:cs typeface="Source Serif Pro" pitchFamily="34" charset="-120"/>
              </a:rPr>
              <a:t>các</a:t>
            </a:r>
            <a:r>
              <a:rPr lang="en-US" sz="1050" dirty="0">
                <a:solidFill>
                  <a:srgbClr val="504C49"/>
                </a:solidFill>
                <a:latin typeface="Source Serif Pro" pitchFamily="34" charset="0"/>
                <a:ea typeface="Source Serif Pro" pitchFamily="34" charset="-122"/>
                <a:cs typeface="Source Serif Pro" pitchFamily="34" charset="-120"/>
              </a:rPr>
              <a:t> </a:t>
            </a:r>
            <a:r>
              <a:rPr lang="en-US" sz="1050" dirty="0" err="1">
                <a:solidFill>
                  <a:srgbClr val="504C49"/>
                </a:solidFill>
                <a:latin typeface="Source Serif Pro" pitchFamily="34" charset="0"/>
                <a:ea typeface="Source Serif Pro" pitchFamily="34" charset="-122"/>
                <a:cs typeface="Source Serif Pro" pitchFamily="34" charset="-120"/>
              </a:rPr>
              <a:t>ghế</a:t>
            </a:r>
            <a:r>
              <a:rPr lang="en-US" sz="1050" dirty="0">
                <a:solidFill>
                  <a:srgbClr val="504C49"/>
                </a:solidFill>
                <a:latin typeface="Source Serif Pro" pitchFamily="34" charset="0"/>
                <a:ea typeface="Source Serif Pro" pitchFamily="34" charset="-122"/>
                <a:cs typeface="Source Serif Pro" pitchFamily="34" charset="-120"/>
              </a:rPr>
              <a:t> </a:t>
            </a:r>
            <a:r>
              <a:rPr lang="en-US" sz="1050" dirty="0" err="1">
                <a:solidFill>
                  <a:srgbClr val="504C49"/>
                </a:solidFill>
                <a:latin typeface="Source Serif Pro" pitchFamily="34" charset="0"/>
                <a:ea typeface="Source Serif Pro" pitchFamily="34" charset="-122"/>
                <a:cs typeface="Source Serif Pro" pitchFamily="34" charset="-120"/>
              </a:rPr>
              <a:t>trong</a:t>
            </a:r>
            <a:r>
              <a:rPr lang="en-US" sz="1050" dirty="0">
                <a:solidFill>
                  <a:srgbClr val="504C49"/>
                </a:solidFill>
                <a:latin typeface="Source Serif Pro" pitchFamily="34" charset="0"/>
                <a:ea typeface="Source Serif Pro" pitchFamily="34" charset="-122"/>
                <a:cs typeface="Source Serif Pro" pitchFamily="34" charset="-120"/>
              </a:rPr>
              <a:t> </a:t>
            </a:r>
            <a:r>
              <a:rPr lang="en-US" sz="1050" dirty="0" err="1">
                <a:solidFill>
                  <a:srgbClr val="504C49"/>
                </a:solidFill>
                <a:latin typeface="Source Serif Pro" pitchFamily="34" charset="0"/>
                <a:ea typeface="Source Serif Pro" pitchFamily="34" charset="-122"/>
                <a:cs typeface="Source Serif Pro" pitchFamily="34" charset="-120"/>
              </a:rPr>
              <a:t>rạp</a:t>
            </a:r>
            <a:r>
              <a:rPr lang="en-US" sz="1050" dirty="0">
                <a:solidFill>
                  <a:srgbClr val="504C49"/>
                </a:solidFill>
                <a:latin typeface="Source Serif Pro" pitchFamily="34" charset="0"/>
                <a:ea typeface="Source Serif Pro" pitchFamily="34" charset="-122"/>
                <a:cs typeface="Source Serif Pro" pitchFamily="34" charset="-120"/>
              </a:rPr>
              <a:t> </a:t>
            </a:r>
            <a:r>
              <a:rPr lang="en-US" sz="1050" dirty="0" err="1">
                <a:solidFill>
                  <a:srgbClr val="504C49"/>
                </a:solidFill>
                <a:latin typeface="Source Serif Pro" pitchFamily="34" charset="0"/>
                <a:ea typeface="Source Serif Pro" pitchFamily="34" charset="-122"/>
                <a:cs typeface="Source Serif Pro" pitchFamily="34" charset="-120"/>
              </a:rPr>
              <a:t>phim</a:t>
            </a:r>
            <a:r>
              <a:rPr lang="en-US" sz="1050" dirty="0">
                <a:solidFill>
                  <a:srgbClr val="504C49"/>
                </a:solidFill>
                <a:latin typeface="Source Serif Pro" pitchFamily="34" charset="0"/>
                <a:ea typeface="Source Serif Pro" pitchFamily="34" charset="-122"/>
                <a:cs typeface="Source Serif Pro" pitchFamily="34" charset="-120"/>
              </a:rPr>
              <a:t> </a:t>
            </a:r>
            <a:r>
              <a:rPr lang="en-US" sz="1050" dirty="0" err="1">
                <a:solidFill>
                  <a:srgbClr val="504C49"/>
                </a:solidFill>
                <a:latin typeface="Source Serif Pro" pitchFamily="34" charset="0"/>
                <a:ea typeface="Source Serif Pro" pitchFamily="34" charset="-122"/>
                <a:cs typeface="Source Serif Pro" pitchFamily="34" charset="-120"/>
              </a:rPr>
              <a:t>một</a:t>
            </a:r>
            <a:r>
              <a:rPr lang="en-US" sz="1050" dirty="0">
                <a:solidFill>
                  <a:srgbClr val="504C49"/>
                </a:solidFill>
                <a:latin typeface="Source Serif Pro" pitchFamily="34" charset="0"/>
                <a:ea typeface="Source Serif Pro" pitchFamily="34" charset="-122"/>
                <a:cs typeface="Source Serif Pro" pitchFamily="34" charset="-120"/>
              </a:rPr>
              <a:t> </a:t>
            </a:r>
            <a:r>
              <a:rPr lang="en-US" sz="1050" dirty="0" err="1">
                <a:solidFill>
                  <a:srgbClr val="504C49"/>
                </a:solidFill>
                <a:latin typeface="Source Serif Pro" pitchFamily="34" charset="0"/>
                <a:ea typeface="Source Serif Pro" pitchFamily="34" charset="-122"/>
                <a:cs typeface="Source Serif Pro" pitchFamily="34" charset="-120"/>
              </a:rPr>
              <a:t>cách</a:t>
            </a:r>
            <a:r>
              <a:rPr lang="en-US" sz="1050" dirty="0">
                <a:solidFill>
                  <a:srgbClr val="504C49"/>
                </a:solidFill>
                <a:latin typeface="Source Serif Pro" pitchFamily="34" charset="0"/>
                <a:ea typeface="Source Serif Pro" pitchFamily="34" charset="-122"/>
                <a:cs typeface="Source Serif Pro" pitchFamily="34" charset="-120"/>
              </a:rPr>
              <a:t> </a:t>
            </a:r>
            <a:r>
              <a:rPr lang="en-US" sz="1050" dirty="0" err="1">
                <a:solidFill>
                  <a:srgbClr val="504C49"/>
                </a:solidFill>
                <a:latin typeface="Source Serif Pro" pitchFamily="34" charset="0"/>
                <a:ea typeface="Source Serif Pro" pitchFamily="34" charset="-122"/>
                <a:cs typeface="Source Serif Pro" pitchFamily="34" charset="-120"/>
              </a:rPr>
              <a:t>dễ</a:t>
            </a:r>
            <a:r>
              <a:rPr lang="en-US" sz="1050" dirty="0">
                <a:solidFill>
                  <a:srgbClr val="504C49"/>
                </a:solidFill>
                <a:latin typeface="Source Serif Pro" pitchFamily="34" charset="0"/>
                <a:ea typeface="Source Serif Pro" pitchFamily="34" charset="-122"/>
                <a:cs typeface="Source Serif Pro" pitchFamily="34" charset="-120"/>
              </a:rPr>
              <a:t> </a:t>
            </a:r>
            <a:r>
              <a:rPr lang="en-US" sz="1050" dirty="0" err="1">
                <a:solidFill>
                  <a:srgbClr val="504C49"/>
                </a:solidFill>
                <a:latin typeface="Source Serif Pro" pitchFamily="34" charset="0"/>
                <a:ea typeface="Source Serif Pro" pitchFamily="34" charset="-122"/>
                <a:cs typeface="Source Serif Pro" pitchFamily="34" charset="-120"/>
              </a:rPr>
              <a:t>dàng</a:t>
            </a:r>
            <a:r>
              <a:rPr lang="en-US" sz="1050" dirty="0">
                <a:solidFill>
                  <a:srgbClr val="504C49"/>
                </a:solidFill>
                <a:latin typeface="Source Serif Pro" pitchFamily="34" charset="0"/>
                <a:ea typeface="Source Serif Pro" pitchFamily="34" charset="-122"/>
                <a:cs typeface="Source Serif Pro" pitchFamily="34" charset="-120"/>
              </a:rPr>
              <a:t>.</a:t>
            </a:r>
            <a:endParaRPr lang="en-US" sz="1050" dirty="0"/>
          </a:p>
        </p:txBody>
      </p:sp>
      <p:sp>
        <p:nvSpPr>
          <p:cNvPr id="33" name="Shape 31"/>
          <p:cNvSpPr/>
          <p:nvPr/>
        </p:nvSpPr>
        <p:spPr>
          <a:xfrm>
            <a:off x="481727" y="6397466"/>
            <a:ext cx="6764655" cy="792956"/>
          </a:xfrm>
          <a:prstGeom prst="roundRect">
            <a:avLst>
              <a:gd name="adj" fmla="val 2604"/>
            </a:avLst>
          </a:prstGeom>
          <a:solidFill>
            <a:srgbClr val="F9F7F7"/>
          </a:solidFill>
          <a:ln/>
        </p:spPr>
        <p:txBody>
          <a:bodyPr/>
          <a:lstStyle/>
          <a:p>
            <a:endParaRPr lang="en-US"/>
          </a:p>
        </p:txBody>
      </p:sp>
      <p:sp>
        <p:nvSpPr>
          <p:cNvPr id="34" name="Text 32"/>
          <p:cNvSpPr/>
          <p:nvPr/>
        </p:nvSpPr>
        <p:spPr>
          <a:xfrm>
            <a:off x="619363" y="6535103"/>
            <a:ext cx="1955006" cy="215027"/>
          </a:xfrm>
          <a:prstGeom prst="rect">
            <a:avLst/>
          </a:prstGeom>
          <a:noFill/>
          <a:ln/>
        </p:spPr>
        <p:txBody>
          <a:bodyPr wrap="none" lIns="0" tIns="0" rIns="0" bIns="0" rtlCol="0" anchor="t"/>
          <a:lstStyle/>
          <a:p>
            <a:pPr marL="0" indent="0">
              <a:lnSpc>
                <a:spcPts val="1650"/>
              </a:lnSpc>
              <a:buNone/>
            </a:pPr>
            <a:r>
              <a:rPr lang="en-US" sz="1350" dirty="0" err="1">
                <a:solidFill>
                  <a:srgbClr val="504C49"/>
                </a:solidFill>
                <a:latin typeface="Platypi Medium" pitchFamily="34" charset="0"/>
                <a:ea typeface="Platypi Medium" pitchFamily="34" charset="-122"/>
                <a:cs typeface="Platypi Medium" pitchFamily="34" charset="-120"/>
              </a:rPr>
              <a:t>Thay</a:t>
            </a:r>
            <a:r>
              <a:rPr lang="en-US" sz="1350" dirty="0">
                <a:solidFill>
                  <a:srgbClr val="504C49"/>
                </a:solidFill>
                <a:latin typeface="Platypi Medium" pitchFamily="34" charset="0"/>
                <a:ea typeface="Platypi Medium" pitchFamily="34" charset="-122"/>
                <a:cs typeface="Platypi Medium" pitchFamily="34" charset="-120"/>
              </a:rPr>
              <a:t> </a:t>
            </a:r>
            <a:r>
              <a:rPr lang="en-US" sz="1350" dirty="0" err="1">
                <a:solidFill>
                  <a:srgbClr val="504C49"/>
                </a:solidFill>
                <a:latin typeface="Platypi Medium" pitchFamily="34" charset="0"/>
                <a:ea typeface="Platypi Medium" pitchFamily="34" charset="-122"/>
                <a:cs typeface="Platypi Medium" pitchFamily="34" charset="-120"/>
              </a:rPr>
              <a:t>đổi</a:t>
            </a:r>
            <a:r>
              <a:rPr lang="en-US" sz="1350" dirty="0">
                <a:solidFill>
                  <a:srgbClr val="504C49"/>
                </a:solidFill>
                <a:latin typeface="Platypi Medium" pitchFamily="34" charset="0"/>
                <a:ea typeface="Platypi Medium" pitchFamily="34" charset="-122"/>
                <a:cs typeface="Platypi Medium" pitchFamily="34" charset="-120"/>
              </a:rPr>
              <a:t> </a:t>
            </a:r>
            <a:r>
              <a:rPr lang="en-US" sz="1350" dirty="0" err="1">
                <a:solidFill>
                  <a:srgbClr val="504C49"/>
                </a:solidFill>
                <a:latin typeface="Platypi Medium" pitchFamily="34" charset="0"/>
                <a:ea typeface="Platypi Medium" pitchFamily="34" charset="-122"/>
                <a:cs typeface="Platypi Medium" pitchFamily="34" charset="-120"/>
              </a:rPr>
              <a:t>ghế</a:t>
            </a:r>
            <a:r>
              <a:rPr lang="en-US" sz="1350" dirty="0">
                <a:solidFill>
                  <a:srgbClr val="504C49"/>
                </a:solidFill>
                <a:latin typeface="Platypi Medium" pitchFamily="34" charset="0"/>
                <a:ea typeface="Platypi Medium" pitchFamily="34" charset="-122"/>
                <a:cs typeface="Platypi Medium" pitchFamily="34" charset="-120"/>
              </a:rPr>
              <a:t> </a:t>
            </a:r>
            <a:r>
              <a:rPr lang="en-US" sz="1350" dirty="0" err="1">
                <a:solidFill>
                  <a:srgbClr val="504C49"/>
                </a:solidFill>
                <a:latin typeface="Platypi Medium" pitchFamily="34" charset="0"/>
                <a:ea typeface="Platypi Medium" pitchFamily="34" charset="-122"/>
                <a:cs typeface="Platypi Medium" pitchFamily="34" charset="-120"/>
              </a:rPr>
              <a:t>ngồi</a:t>
            </a:r>
            <a:r>
              <a:rPr lang="en-US" sz="1350" dirty="0">
                <a:solidFill>
                  <a:srgbClr val="504C49"/>
                </a:solidFill>
                <a:latin typeface="Platypi Medium" pitchFamily="34" charset="0"/>
                <a:ea typeface="Platypi Medium" pitchFamily="34" charset="-122"/>
                <a:cs typeface="Platypi Medium" pitchFamily="34" charset="-120"/>
              </a:rPr>
              <a:t> </a:t>
            </a:r>
            <a:r>
              <a:rPr lang="en-US" sz="1350" dirty="0" err="1">
                <a:solidFill>
                  <a:srgbClr val="504C49"/>
                </a:solidFill>
                <a:latin typeface="Platypi Medium" pitchFamily="34" charset="0"/>
                <a:ea typeface="Platypi Medium" pitchFamily="34" charset="-122"/>
                <a:cs typeface="Platypi Medium" pitchFamily="34" charset="-120"/>
              </a:rPr>
              <a:t>của</a:t>
            </a:r>
            <a:r>
              <a:rPr lang="en-US" sz="1350" dirty="0">
                <a:solidFill>
                  <a:srgbClr val="504C49"/>
                </a:solidFill>
                <a:latin typeface="Platypi Medium" pitchFamily="34" charset="0"/>
                <a:ea typeface="Platypi Medium" pitchFamily="34" charset="-122"/>
                <a:cs typeface="Platypi Medium" pitchFamily="34" charset="-120"/>
              </a:rPr>
              <a:t> </a:t>
            </a:r>
            <a:r>
              <a:rPr lang="en-US" sz="1350" dirty="0" err="1">
                <a:solidFill>
                  <a:srgbClr val="504C49"/>
                </a:solidFill>
                <a:latin typeface="Platypi Medium" pitchFamily="34" charset="0"/>
                <a:ea typeface="Platypi Medium" pitchFamily="34" charset="-122"/>
                <a:cs typeface="Platypi Medium" pitchFamily="34" charset="-120"/>
              </a:rPr>
              <a:t>vé</a:t>
            </a:r>
            <a:r>
              <a:rPr lang="en-US" sz="1350" dirty="0">
                <a:solidFill>
                  <a:srgbClr val="504C49"/>
                </a:solidFill>
                <a:latin typeface="Platypi Medium" pitchFamily="34" charset="0"/>
                <a:ea typeface="Platypi Medium" pitchFamily="34" charset="-122"/>
                <a:cs typeface="Platypi Medium" pitchFamily="34" charset="-120"/>
              </a:rPr>
              <a:t> </a:t>
            </a:r>
            <a:r>
              <a:rPr lang="en-US" sz="1350" dirty="0" err="1">
                <a:solidFill>
                  <a:srgbClr val="504C49"/>
                </a:solidFill>
                <a:latin typeface="Platypi Medium" pitchFamily="34" charset="0"/>
                <a:ea typeface="Platypi Medium" pitchFamily="34" charset="-122"/>
                <a:cs typeface="Platypi Medium" pitchFamily="34" charset="-120"/>
              </a:rPr>
              <a:t>sau</a:t>
            </a:r>
            <a:r>
              <a:rPr lang="en-US" sz="1350" dirty="0">
                <a:solidFill>
                  <a:srgbClr val="504C49"/>
                </a:solidFill>
                <a:latin typeface="Platypi Medium" pitchFamily="34" charset="0"/>
                <a:ea typeface="Platypi Medium" pitchFamily="34" charset="-122"/>
                <a:cs typeface="Platypi Medium" pitchFamily="34" charset="-120"/>
              </a:rPr>
              <a:t> </a:t>
            </a:r>
            <a:r>
              <a:rPr lang="en-US" sz="1350" dirty="0" err="1">
                <a:solidFill>
                  <a:srgbClr val="504C49"/>
                </a:solidFill>
                <a:latin typeface="Platypi Medium" pitchFamily="34" charset="0"/>
                <a:ea typeface="Platypi Medium" pitchFamily="34" charset="-122"/>
                <a:cs typeface="Platypi Medium" pitchFamily="34" charset="-120"/>
              </a:rPr>
              <a:t>khi</a:t>
            </a:r>
            <a:r>
              <a:rPr lang="en-US" sz="1350" dirty="0">
                <a:solidFill>
                  <a:srgbClr val="504C49"/>
                </a:solidFill>
                <a:latin typeface="Platypi Medium" pitchFamily="34" charset="0"/>
                <a:ea typeface="Platypi Medium" pitchFamily="34" charset="-122"/>
                <a:cs typeface="Platypi Medium" pitchFamily="34" charset="-120"/>
              </a:rPr>
              <a:t> </a:t>
            </a:r>
            <a:r>
              <a:rPr lang="en-US" sz="1350" dirty="0" err="1">
                <a:solidFill>
                  <a:srgbClr val="504C49"/>
                </a:solidFill>
                <a:latin typeface="Platypi Medium" pitchFamily="34" charset="0"/>
                <a:ea typeface="Platypi Medium" pitchFamily="34" charset="-122"/>
                <a:cs typeface="Platypi Medium" pitchFamily="34" charset="-120"/>
              </a:rPr>
              <a:t>đặt</a:t>
            </a:r>
            <a:endParaRPr lang="en-US" sz="1350" dirty="0"/>
          </a:p>
        </p:txBody>
      </p:sp>
      <p:sp>
        <p:nvSpPr>
          <p:cNvPr id="35" name="Text 33"/>
          <p:cNvSpPr/>
          <p:nvPr/>
        </p:nvSpPr>
        <p:spPr>
          <a:xfrm>
            <a:off x="619363" y="6832640"/>
            <a:ext cx="6489383" cy="220147"/>
          </a:xfrm>
          <a:prstGeom prst="rect">
            <a:avLst/>
          </a:prstGeom>
          <a:noFill/>
          <a:ln/>
        </p:spPr>
        <p:txBody>
          <a:bodyPr wrap="none" lIns="0" tIns="0" rIns="0" bIns="0" rtlCol="0" anchor="t"/>
          <a:lstStyle/>
          <a:p>
            <a:pPr marL="0" indent="0">
              <a:lnSpc>
                <a:spcPts val="1700"/>
              </a:lnSpc>
              <a:buNone/>
            </a:pPr>
            <a:r>
              <a:rPr lang="en-US" sz="1050" dirty="0" err="1">
                <a:solidFill>
                  <a:srgbClr val="504C49"/>
                </a:solidFill>
                <a:latin typeface="Source Serif Pro" pitchFamily="34" charset="0"/>
                <a:ea typeface="Source Serif Pro" pitchFamily="34" charset="-122"/>
                <a:cs typeface="Source Serif Pro" pitchFamily="34" charset="-120"/>
              </a:rPr>
              <a:t>Người</a:t>
            </a:r>
            <a:r>
              <a:rPr lang="en-US" sz="1050" dirty="0">
                <a:solidFill>
                  <a:srgbClr val="504C49"/>
                </a:solidFill>
                <a:latin typeface="Source Serif Pro" pitchFamily="34" charset="0"/>
                <a:ea typeface="Source Serif Pro" pitchFamily="34" charset="-122"/>
                <a:cs typeface="Source Serif Pro" pitchFamily="34" charset="-120"/>
              </a:rPr>
              <a:t> </a:t>
            </a:r>
            <a:r>
              <a:rPr lang="en-US" sz="1050" dirty="0" err="1">
                <a:solidFill>
                  <a:srgbClr val="504C49"/>
                </a:solidFill>
                <a:latin typeface="Source Serif Pro" pitchFamily="34" charset="0"/>
                <a:ea typeface="Source Serif Pro" pitchFamily="34" charset="-122"/>
                <a:cs typeface="Source Serif Pro" pitchFamily="34" charset="-120"/>
              </a:rPr>
              <a:t>dùng</a:t>
            </a:r>
            <a:r>
              <a:rPr lang="en-US" sz="1050" dirty="0">
                <a:solidFill>
                  <a:srgbClr val="504C49"/>
                </a:solidFill>
                <a:latin typeface="Source Serif Pro" pitchFamily="34" charset="0"/>
                <a:ea typeface="Source Serif Pro" pitchFamily="34" charset="-122"/>
                <a:cs typeface="Source Serif Pro" pitchFamily="34" charset="-120"/>
              </a:rPr>
              <a:t> </a:t>
            </a:r>
            <a:r>
              <a:rPr lang="en-US" sz="1050" dirty="0" err="1">
                <a:solidFill>
                  <a:srgbClr val="504C49"/>
                </a:solidFill>
                <a:latin typeface="Source Serif Pro" pitchFamily="34" charset="0"/>
                <a:ea typeface="Source Serif Pro" pitchFamily="34" charset="-122"/>
                <a:cs typeface="Source Serif Pro" pitchFamily="34" charset="-120"/>
              </a:rPr>
              <a:t>có</a:t>
            </a:r>
            <a:r>
              <a:rPr lang="en-US" sz="1050" dirty="0">
                <a:solidFill>
                  <a:srgbClr val="504C49"/>
                </a:solidFill>
                <a:latin typeface="Source Serif Pro" pitchFamily="34" charset="0"/>
                <a:ea typeface="Source Serif Pro" pitchFamily="34" charset="-122"/>
                <a:cs typeface="Source Serif Pro" pitchFamily="34" charset="-120"/>
              </a:rPr>
              <a:t> </a:t>
            </a:r>
            <a:r>
              <a:rPr lang="en-US" sz="1050" dirty="0" err="1">
                <a:solidFill>
                  <a:srgbClr val="504C49"/>
                </a:solidFill>
                <a:latin typeface="Source Serif Pro" pitchFamily="34" charset="0"/>
                <a:ea typeface="Source Serif Pro" pitchFamily="34" charset="-122"/>
                <a:cs typeface="Source Serif Pro" pitchFamily="34" charset="-120"/>
              </a:rPr>
              <a:t>thể</a:t>
            </a:r>
            <a:r>
              <a:rPr lang="en-US" sz="1050" dirty="0">
                <a:solidFill>
                  <a:srgbClr val="504C49"/>
                </a:solidFill>
                <a:latin typeface="Source Serif Pro" pitchFamily="34" charset="0"/>
                <a:ea typeface="Source Serif Pro" pitchFamily="34" charset="-122"/>
                <a:cs typeface="Source Serif Pro" pitchFamily="34" charset="-120"/>
              </a:rPr>
              <a:t> </a:t>
            </a:r>
            <a:r>
              <a:rPr lang="en-US" sz="1050" dirty="0" err="1">
                <a:solidFill>
                  <a:srgbClr val="504C49"/>
                </a:solidFill>
                <a:latin typeface="Source Serif Pro" pitchFamily="34" charset="0"/>
                <a:ea typeface="Source Serif Pro" pitchFamily="34" charset="-122"/>
                <a:cs typeface="Source Serif Pro" pitchFamily="34" charset="-120"/>
              </a:rPr>
              <a:t>đổi</a:t>
            </a:r>
            <a:r>
              <a:rPr lang="en-US" sz="1050" dirty="0">
                <a:solidFill>
                  <a:srgbClr val="504C49"/>
                </a:solidFill>
                <a:latin typeface="Source Serif Pro" pitchFamily="34" charset="0"/>
                <a:ea typeface="Source Serif Pro" pitchFamily="34" charset="-122"/>
                <a:cs typeface="Source Serif Pro" pitchFamily="34" charset="-120"/>
              </a:rPr>
              <a:t> </a:t>
            </a:r>
            <a:r>
              <a:rPr lang="en-US" sz="1050" dirty="0" err="1">
                <a:solidFill>
                  <a:srgbClr val="504C49"/>
                </a:solidFill>
                <a:latin typeface="Source Serif Pro" pitchFamily="34" charset="0"/>
                <a:ea typeface="Source Serif Pro" pitchFamily="34" charset="-122"/>
                <a:cs typeface="Source Serif Pro" pitchFamily="34" charset="-120"/>
              </a:rPr>
              <a:t>chỗ</a:t>
            </a:r>
            <a:r>
              <a:rPr lang="en-US" sz="1050" dirty="0">
                <a:solidFill>
                  <a:srgbClr val="504C49"/>
                </a:solidFill>
                <a:latin typeface="Source Serif Pro" pitchFamily="34" charset="0"/>
                <a:ea typeface="Source Serif Pro" pitchFamily="34" charset="-122"/>
                <a:cs typeface="Source Serif Pro" pitchFamily="34" charset="-120"/>
              </a:rPr>
              <a:t> </a:t>
            </a:r>
            <a:r>
              <a:rPr lang="en-US" sz="1050" dirty="0" err="1">
                <a:solidFill>
                  <a:srgbClr val="504C49"/>
                </a:solidFill>
                <a:latin typeface="Source Serif Pro" pitchFamily="34" charset="0"/>
                <a:ea typeface="Source Serif Pro" pitchFamily="34" charset="-122"/>
                <a:cs typeface="Source Serif Pro" pitchFamily="34" charset="-120"/>
              </a:rPr>
              <a:t>ngồi</a:t>
            </a:r>
            <a:r>
              <a:rPr lang="en-US" sz="1050" dirty="0">
                <a:solidFill>
                  <a:srgbClr val="504C49"/>
                </a:solidFill>
                <a:latin typeface="Source Serif Pro" pitchFamily="34" charset="0"/>
                <a:ea typeface="Source Serif Pro" pitchFamily="34" charset="-122"/>
                <a:cs typeface="Source Serif Pro" pitchFamily="34" charset="-120"/>
              </a:rPr>
              <a:t> </a:t>
            </a:r>
            <a:r>
              <a:rPr lang="en-US" sz="1050" dirty="0" err="1">
                <a:solidFill>
                  <a:srgbClr val="504C49"/>
                </a:solidFill>
                <a:latin typeface="Source Serif Pro" pitchFamily="34" charset="0"/>
                <a:ea typeface="Source Serif Pro" pitchFamily="34" charset="-122"/>
                <a:cs typeface="Source Serif Pro" pitchFamily="34" charset="-120"/>
              </a:rPr>
              <a:t>của</a:t>
            </a:r>
            <a:r>
              <a:rPr lang="en-US" sz="1050" dirty="0">
                <a:solidFill>
                  <a:srgbClr val="504C49"/>
                </a:solidFill>
                <a:latin typeface="Source Serif Pro" pitchFamily="34" charset="0"/>
                <a:ea typeface="Source Serif Pro" pitchFamily="34" charset="-122"/>
                <a:cs typeface="Source Serif Pro" pitchFamily="34" charset="-120"/>
              </a:rPr>
              <a:t> </a:t>
            </a:r>
            <a:r>
              <a:rPr lang="en-US" sz="1050" dirty="0" err="1">
                <a:solidFill>
                  <a:srgbClr val="504C49"/>
                </a:solidFill>
                <a:latin typeface="Source Serif Pro" pitchFamily="34" charset="0"/>
                <a:ea typeface="Source Serif Pro" pitchFamily="34" charset="-122"/>
                <a:cs typeface="Source Serif Pro" pitchFamily="34" charset="-120"/>
              </a:rPr>
              <a:t>cùng</a:t>
            </a:r>
            <a:r>
              <a:rPr lang="en-US" sz="1050" dirty="0">
                <a:solidFill>
                  <a:srgbClr val="504C49"/>
                </a:solidFill>
                <a:latin typeface="Source Serif Pro" pitchFamily="34" charset="0"/>
                <a:ea typeface="Source Serif Pro" pitchFamily="34" charset="-122"/>
                <a:cs typeface="Source Serif Pro" pitchFamily="34" charset="-120"/>
              </a:rPr>
              <a:t> </a:t>
            </a:r>
            <a:r>
              <a:rPr lang="en-US" sz="1050" dirty="0" err="1">
                <a:solidFill>
                  <a:srgbClr val="504C49"/>
                </a:solidFill>
                <a:latin typeface="Source Serif Pro" pitchFamily="34" charset="0"/>
                <a:ea typeface="Source Serif Pro" pitchFamily="34" charset="-122"/>
                <a:cs typeface="Source Serif Pro" pitchFamily="34" charset="-120"/>
              </a:rPr>
              <a:t>một</a:t>
            </a:r>
            <a:r>
              <a:rPr lang="en-US" sz="1050" dirty="0">
                <a:solidFill>
                  <a:srgbClr val="504C49"/>
                </a:solidFill>
                <a:latin typeface="Source Serif Pro" pitchFamily="34" charset="0"/>
                <a:ea typeface="Source Serif Pro" pitchFamily="34" charset="-122"/>
                <a:cs typeface="Source Serif Pro" pitchFamily="34" charset="-120"/>
              </a:rPr>
              <a:t> </a:t>
            </a:r>
            <a:r>
              <a:rPr lang="en-US" sz="1050" dirty="0" err="1">
                <a:solidFill>
                  <a:srgbClr val="504C49"/>
                </a:solidFill>
                <a:latin typeface="Source Serif Pro" pitchFamily="34" charset="0"/>
                <a:ea typeface="Source Serif Pro" pitchFamily="34" charset="-122"/>
                <a:cs typeface="Source Serif Pro" pitchFamily="34" charset="-120"/>
              </a:rPr>
              <a:t>suất</a:t>
            </a:r>
            <a:r>
              <a:rPr lang="en-US" sz="1050" dirty="0">
                <a:solidFill>
                  <a:srgbClr val="504C49"/>
                </a:solidFill>
                <a:latin typeface="Source Serif Pro" pitchFamily="34" charset="0"/>
                <a:ea typeface="Source Serif Pro" pitchFamily="34" charset="-122"/>
                <a:cs typeface="Source Serif Pro" pitchFamily="34" charset="-120"/>
              </a:rPr>
              <a:t> </a:t>
            </a:r>
            <a:r>
              <a:rPr lang="en-US" sz="1050" dirty="0" err="1">
                <a:solidFill>
                  <a:srgbClr val="504C49"/>
                </a:solidFill>
                <a:latin typeface="Source Serif Pro" pitchFamily="34" charset="0"/>
                <a:ea typeface="Source Serif Pro" pitchFamily="34" charset="-122"/>
                <a:cs typeface="Source Serif Pro" pitchFamily="34" charset="-120"/>
              </a:rPr>
              <a:t>chiếu</a:t>
            </a:r>
            <a:r>
              <a:rPr lang="en-US" sz="1050" dirty="0">
                <a:solidFill>
                  <a:srgbClr val="504C49"/>
                </a:solidFill>
                <a:latin typeface="Source Serif Pro" pitchFamily="34" charset="0"/>
                <a:ea typeface="Source Serif Pro" pitchFamily="34" charset="-122"/>
                <a:cs typeface="Source Serif Pro" pitchFamily="34" charset="-120"/>
              </a:rPr>
              <a:t> </a:t>
            </a:r>
            <a:r>
              <a:rPr lang="en-US" sz="1050" dirty="0" err="1">
                <a:solidFill>
                  <a:srgbClr val="504C49"/>
                </a:solidFill>
                <a:latin typeface="Source Serif Pro" pitchFamily="34" charset="0"/>
                <a:ea typeface="Source Serif Pro" pitchFamily="34" charset="-122"/>
                <a:cs typeface="Source Serif Pro" pitchFamily="34" charset="-120"/>
              </a:rPr>
              <a:t>nếu</a:t>
            </a:r>
            <a:r>
              <a:rPr lang="en-US" sz="1050" dirty="0">
                <a:solidFill>
                  <a:srgbClr val="504C49"/>
                </a:solidFill>
                <a:latin typeface="Source Serif Pro" pitchFamily="34" charset="0"/>
                <a:ea typeface="Source Serif Pro" pitchFamily="34" charset="-122"/>
                <a:cs typeface="Source Serif Pro" pitchFamily="34" charset="-120"/>
              </a:rPr>
              <a:t> </a:t>
            </a:r>
            <a:r>
              <a:rPr lang="en-US" sz="1050" dirty="0" err="1">
                <a:solidFill>
                  <a:srgbClr val="504C49"/>
                </a:solidFill>
                <a:latin typeface="Source Serif Pro" pitchFamily="34" charset="0"/>
                <a:ea typeface="Source Serif Pro" pitchFamily="34" charset="-122"/>
                <a:cs typeface="Source Serif Pro" pitchFamily="34" charset="-120"/>
              </a:rPr>
              <a:t>nó</a:t>
            </a:r>
            <a:r>
              <a:rPr lang="en-US" sz="1050" dirty="0">
                <a:solidFill>
                  <a:srgbClr val="504C49"/>
                </a:solidFill>
                <a:latin typeface="Source Serif Pro" pitchFamily="34" charset="0"/>
                <a:ea typeface="Source Serif Pro" pitchFamily="34" charset="-122"/>
                <a:cs typeface="Source Serif Pro" pitchFamily="34" charset="-120"/>
              </a:rPr>
              <a:t> </a:t>
            </a:r>
            <a:r>
              <a:rPr lang="en-US" sz="1050" dirty="0" err="1">
                <a:solidFill>
                  <a:srgbClr val="504C49"/>
                </a:solidFill>
                <a:latin typeface="Source Serif Pro" pitchFamily="34" charset="0"/>
                <a:ea typeface="Source Serif Pro" pitchFamily="34" charset="-122"/>
                <a:cs typeface="Source Serif Pro" pitchFamily="34" charset="-120"/>
              </a:rPr>
              <a:t>chưa</a:t>
            </a:r>
            <a:r>
              <a:rPr lang="en-US" sz="1050" dirty="0">
                <a:solidFill>
                  <a:srgbClr val="504C49"/>
                </a:solidFill>
                <a:latin typeface="Source Serif Pro" pitchFamily="34" charset="0"/>
                <a:ea typeface="Source Serif Pro" pitchFamily="34" charset="-122"/>
                <a:cs typeface="Source Serif Pro" pitchFamily="34" charset="-120"/>
              </a:rPr>
              <a:t> </a:t>
            </a:r>
            <a:r>
              <a:rPr lang="en-US" sz="1050" dirty="0" err="1">
                <a:solidFill>
                  <a:srgbClr val="504C49"/>
                </a:solidFill>
                <a:latin typeface="Source Serif Pro" pitchFamily="34" charset="0"/>
                <a:ea typeface="Source Serif Pro" pitchFamily="34" charset="-122"/>
                <a:cs typeface="Source Serif Pro" pitchFamily="34" charset="-120"/>
              </a:rPr>
              <a:t>bắt</a:t>
            </a:r>
            <a:r>
              <a:rPr lang="en-US" sz="1050" dirty="0">
                <a:solidFill>
                  <a:srgbClr val="504C49"/>
                </a:solidFill>
                <a:latin typeface="Source Serif Pro" pitchFamily="34" charset="0"/>
                <a:ea typeface="Source Serif Pro" pitchFamily="34" charset="-122"/>
                <a:cs typeface="Source Serif Pro" pitchFamily="34" charset="-120"/>
              </a:rPr>
              <a:t> </a:t>
            </a:r>
            <a:r>
              <a:rPr lang="en-US" sz="1050" dirty="0" err="1">
                <a:solidFill>
                  <a:srgbClr val="504C49"/>
                </a:solidFill>
                <a:latin typeface="Source Serif Pro" pitchFamily="34" charset="0"/>
                <a:ea typeface="Source Serif Pro" pitchFamily="34" charset="-122"/>
                <a:cs typeface="Source Serif Pro" pitchFamily="34" charset="-120"/>
              </a:rPr>
              <a:t>đầu</a:t>
            </a:r>
            <a:r>
              <a:rPr lang="en-US" sz="1050" dirty="0">
                <a:solidFill>
                  <a:srgbClr val="504C49"/>
                </a:solidFill>
                <a:latin typeface="Source Serif Pro" pitchFamily="34" charset="0"/>
                <a:ea typeface="Source Serif Pro" pitchFamily="34" charset="-122"/>
                <a:cs typeface="Source Serif Pro" pitchFamily="34" charset="-120"/>
              </a:rPr>
              <a:t>.</a:t>
            </a:r>
            <a:endParaRPr lang="en-US" sz="1050" dirty="0"/>
          </a:p>
        </p:txBody>
      </p:sp>
      <p:sp>
        <p:nvSpPr>
          <p:cNvPr id="36" name="Shape 34"/>
          <p:cNvSpPr/>
          <p:nvPr/>
        </p:nvSpPr>
        <p:spPr>
          <a:xfrm>
            <a:off x="7384018" y="6397466"/>
            <a:ext cx="6764655" cy="792956"/>
          </a:xfrm>
          <a:prstGeom prst="roundRect">
            <a:avLst>
              <a:gd name="adj" fmla="val 2604"/>
            </a:avLst>
          </a:prstGeom>
          <a:solidFill>
            <a:srgbClr val="F9F7F7"/>
          </a:solidFill>
          <a:ln/>
        </p:spPr>
        <p:txBody>
          <a:bodyPr/>
          <a:lstStyle/>
          <a:p>
            <a:endParaRPr lang="en-US"/>
          </a:p>
        </p:txBody>
      </p:sp>
      <p:sp>
        <p:nvSpPr>
          <p:cNvPr id="37" name="Text 35"/>
          <p:cNvSpPr/>
          <p:nvPr/>
        </p:nvSpPr>
        <p:spPr>
          <a:xfrm>
            <a:off x="7521654" y="6535103"/>
            <a:ext cx="1950006" cy="215027"/>
          </a:xfrm>
          <a:prstGeom prst="rect">
            <a:avLst/>
          </a:prstGeom>
          <a:noFill/>
          <a:ln/>
        </p:spPr>
        <p:txBody>
          <a:bodyPr wrap="none" lIns="0" tIns="0" rIns="0" bIns="0" rtlCol="0" anchor="t"/>
          <a:lstStyle/>
          <a:p>
            <a:pPr marL="0" indent="0">
              <a:lnSpc>
                <a:spcPts val="1650"/>
              </a:lnSpc>
              <a:buNone/>
            </a:pPr>
            <a:r>
              <a:rPr lang="en-US" sz="1350" dirty="0">
                <a:solidFill>
                  <a:srgbClr val="504C49"/>
                </a:solidFill>
                <a:latin typeface="Platypi Medium" pitchFamily="34" charset="0"/>
                <a:ea typeface="Platypi Medium" pitchFamily="34" charset="-122"/>
                <a:cs typeface="Platypi Medium" pitchFamily="34" charset="-120"/>
              </a:rPr>
              <a:t>Giao </a:t>
            </a:r>
            <a:r>
              <a:rPr lang="en-US" sz="1350" dirty="0" err="1">
                <a:solidFill>
                  <a:srgbClr val="504C49"/>
                </a:solidFill>
                <a:latin typeface="Platypi Medium" pitchFamily="34" charset="0"/>
                <a:ea typeface="Platypi Medium" pitchFamily="34" charset="-122"/>
                <a:cs typeface="Platypi Medium" pitchFamily="34" charset="-120"/>
              </a:rPr>
              <a:t>diện</a:t>
            </a:r>
            <a:r>
              <a:rPr lang="en-US" sz="1350" dirty="0">
                <a:solidFill>
                  <a:srgbClr val="504C49"/>
                </a:solidFill>
                <a:latin typeface="Platypi Medium" pitchFamily="34" charset="0"/>
                <a:ea typeface="Platypi Medium" pitchFamily="34" charset="-122"/>
                <a:cs typeface="Platypi Medium" pitchFamily="34" charset="-120"/>
              </a:rPr>
              <a:t> </a:t>
            </a:r>
            <a:r>
              <a:rPr lang="en-US" sz="1350" dirty="0" err="1">
                <a:solidFill>
                  <a:srgbClr val="504C49"/>
                </a:solidFill>
                <a:latin typeface="Platypi Medium" pitchFamily="34" charset="0"/>
                <a:ea typeface="Platypi Medium" pitchFamily="34" charset="-122"/>
                <a:cs typeface="Platypi Medium" pitchFamily="34" charset="-120"/>
              </a:rPr>
              <a:t>đa</a:t>
            </a:r>
            <a:r>
              <a:rPr lang="en-US" sz="1350" dirty="0">
                <a:solidFill>
                  <a:srgbClr val="504C49"/>
                </a:solidFill>
                <a:latin typeface="Platypi Medium" pitchFamily="34" charset="0"/>
                <a:ea typeface="Platypi Medium" pitchFamily="34" charset="-122"/>
                <a:cs typeface="Platypi Medium" pitchFamily="34" charset="-120"/>
              </a:rPr>
              <a:t> </a:t>
            </a:r>
            <a:r>
              <a:rPr lang="en-US" sz="1350" dirty="0" err="1">
                <a:solidFill>
                  <a:srgbClr val="504C49"/>
                </a:solidFill>
                <a:latin typeface="Platypi Medium" pitchFamily="34" charset="0"/>
                <a:ea typeface="Platypi Medium" pitchFamily="34" charset="-122"/>
                <a:cs typeface="Platypi Medium" pitchFamily="34" charset="-120"/>
              </a:rPr>
              <a:t>nền</a:t>
            </a:r>
            <a:r>
              <a:rPr lang="en-US" sz="1350" dirty="0">
                <a:solidFill>
                  <a:srgbClr val="504C49"/>
                </a:solidFill>
                <a:latin typeface="Platypi Medium" pitchFamily="34" charset="0"/>
                <a:ea typeface="Platypi Medium" pitchFamily="34" charset="-122"/>
                <a:cs typeface="Platypi Medium" pitchFamily="34" charset="-120"/>
              </a:rPr>
              <a:t> </a:t>
            </a:r>
            <a:r>
              <a:rPr lang="en-US" sz="1350" dirty="0" err="1">
                <a:solidFill>
                  <a:srgbClr val="504C49"/>
                </a:solidFill>
                <a:latin typeface="Platypi Medium" pitchFamily="34" charset="0"/>
                <a:ea typeface="Platypi Medium" pitchFamily="34" charset="-122"/>
                <a:cs typeface="Platypi Medium" pitchFamily="34" charset="-120"/>
              </a:rPr>
              <a:t>tảng</a:t>
            </a:r>
            <a:endParaRPr lang="en-US" sz="1350" dirty="0"/>
          </a:p>
        </p:txBody>
      </p:sp>
      <p:sp>
        <p:nvSpPr>
          <p:cNvPr id="38" name="Text 36"/>
          <p:cNvSpPr/>
          <p:nvPr/>
        </p:nvSpPr>
        <p:spPr>
          <a:xfrm>
            <a:off x="7521654" y="6832640"/>
            <a:ext cx="6489383" cy="220147"/>
          </a:xfrm>
          <a:prstGeom prst="rect">
            <a:avLst/>
          </a:prstGeom>
          <a:noFill/>
          <a:ln/>
        </p:spPr>
        <p:txBody>
          <a:bodyPr wrap="none" lIns="0" tIns="0" rIns="0" bIns="0" rtlCol="0" anchor="t"/>
          <a:lstStyle/>
          <a:p>
            <a:pPr marL="0" indent="0">
              <a:lnSpc>
                <a:spcPts val="1700"/>
              </a:lnSpc>
              <a:buNone/>
            </a:pPr>
            <a:r>
              <a:rPr lang="en-US" sz="1050" dirty="0">
                <a:solidFill>
                  <a:srgbClr val="504C49"/>
                </a:solidFill>
                <a:latin typeface="Source Serif Pro" pitchFamily="34" charset="0"/>
                <a:ea typeface="Source Serif Pro" pitchFamily="34" charset="-122"/>
                <a:cs typeface="Source Serif Pro" pitchFamily="34" charset="-120"/>
              </a:rPr>
              <a:t>Giao </a:t>
            </a:r>
            <a:r>
              <a:rPr lang="en-US" sz="1050" dirty="0" err="1">
                <a:solidFill>
                  <a:srgbClr val="504C49"/>
                </a:solidFill>
                <a:latin typeface="Source Serif Pro" pitchFamily="34" charset="0"/>
                <a:ea typeface="Source Serif Pro" pitchFamily="34" charset="-122"/>
                <a:cs typeface="Source Serif Pro" pitchFamily="34" charset="-120"/>
              </a:rPr>
              <a:t>diện</a:t>
            </a:r>
            <a:r>
              <a:rPr lang="en-US" sz="1050" dirty="0">
                <a:solidFill>
                  <a:srgbClr val="504C49"/>
                </a:solidFill>
                <a:latin typeface="Source Serif Pro" pitchFamily="34" charset="0"/>
                <a:ea typeface="Source Serif Pro" pitchFamily="34" charset="-122"/>
                <a:cs typeface="Source Serif Pro" pitchFamily="34" charset="-120"/>
              </a:rPr>
              <a:t> </a:t>
            </a:r>
            <a:r>
              <a:rPr lang="en-US" sz="1050" dirty="0" err="1">
                <a:solidFill>
                  <a:srgbClr val="504C49"/>
                </a:solidFill>
                <a:latin typeface="Source Serif Pro" pitchFamily="34" charset="0"/>
                <a:ea typeface="Source Serif Pro" pitchFamily="34" charset="-122"/>
                <a:cs typeface="Source Serif Pro" pitchFamily="34" charset="-120"/>
              </a:rPr>
              <a:t>được</a:t>
            </a:r>
            <a:r>
              <a:rPr lang="en-US" sz="1050" dirty="0">
                <a:solidFill>
                  <a:srgbClr val="504C49"/>
                </a:solidFill>
                <a:latin typeface="Source Serif Pro" pitchFamily="34" charset="0"/>
                <a:ea typeface="Source Serif Pro" pitchFamily="34" charset="-122"/>
                <a:cs typeface="Source Serif Pro" pitchFamily="34" charset="-120"/>
              </a:rPr>
              <a:t> </a:t>
            </a:r>
            <a:r>
              <a:rPr lang="en-US" sz="1050" dirty="0" err="1">
                <a:solidFill>
                  <a:srgbClr val="504C49"/>
                </a:solidFill>
                <a:latin typeface="Source Serif Pro" pitchFamily="34" charset="0"/>
                <a:ea typeface="Source Serif Pro" pitchFamily="34" charset="-122"/>
                <a:cs typeface="Source Serif Pro" pitchFamily="34" charset="-120"/>
              </a:rPr>
              <a:t>thiết</a:t>
            </a:r>
            <a:r>
              <a:rPr lang="en-US" sz="1050" dirty="0">
                <a:solidFill>
                  <a:srgbClr val="504C49"/>
                </a:solidFill>
                <a:latin typeface="Source Serif Pro" pitchFamily="34" charset="0"/>
                <a:ea typeface="Source Serif Pro" pitchFamily="34" charset="-122"/>
                <a:cs typeface="Source Serif Pro" pitchFamily="34" charset="-120"/>
              </a:rPr>
              <a:t> </a:t>
            </a:r>
            <a:r>
              <a:rPr lang="en-US" sz="1050" dirty="0" err="1">
                <a:solidFill>
                  <a:srgbClr val="504C49"/>
                </a:solidFill>
                <a:latin typeface="Source Serif Pro" pitchFamily="34" charset="0"/>
                <a:ea typeface="Source Serif Pro" pitchFamily="34" charset="-122"/>
                <a:cs typeface="Source Serif Pro" pitchFamily="34" charset="-120"/>
              </a:rPr>
              <a:t>kế</a:t>
            </a:r>
            <a:r>
              <a:rPr lang="en-US" sz="1050" dirty="0">
                <a:solidFill>
                  <a:srgbClr val="504C49"/>
                </a:solidFill>
                <a:latin typeface="Source Serif Pro" pitchFamily="34" charset="0"/>
                <a:ea typeface="Source Serif Pro" pitchFamily="34" charset="-122"/>
                <a:cs typeface="Source Serif Pro" pitchFamily="34" charset="-120"/>
              </a:rPr>
              <a:t> </a:t>
            </a:r>
            <a:r>
              <a:rPr lang="en-US" sz="1050" dirty="0" err="1">
                <a:solidFill>
                  <a:srgbClr val="504C49"/>
                </a:solidFill>
                <a:latin typeface="Source Serif Pro" pitchFamily="34" charset="0"/>
                <a:ea typeface="Source Serif Pro" pitchFamily="34" charset="-122"/>
                <a:cs typeface="Source Serif Pro" pitchFamily="34" charset="-120"/>
              </a:rPr>
              <a:t>đẹp</a:t>
            </a:r>
            <a:r>
              <a:rPr lang="en-US" sz="1050" dirty="0">
                <a:solidFill>
                  <a:srgbClr val="504C49"/>
                </a:solidFill>
                <a:latin typeface="Source Serif Pro" pitchFamily="34" charset="0"/>
                <a:ea typeface="Source Serif Pro" pitchFamily="34" charset="-122"/>
                <a:cs typeface="Source Serif Pro" pitchFamily="34" charset="-120"/>
              </a:rPr>
              <a:t> </a:t>
            </a:r>
            <a:r>
              <a:rPr lang="en-US" sz="1050" dirty="0" err="1">
                <a:solidFill>
                  <a:srgbClr val="504C49"/>
                </a:solidFill>
                <a:latin typeface="Source Serif Pro" pitchFamily="34" charset="0"/>
                <a:ea typeface="Source Serif Pro" pitchFamily="34" charset="-122"/>
                <a:cs typeface="Source Serif Pro" pitchFamily="34" charset="-120"/>
              </a:rPr>
              <a:t>mắt</a:t>
            </a:r>
            <a:r>
              <a:rPr lang="en-US" sz="1050" dirty="0">
                <a:solidFill>
                  <a:srgbClr val="504C49"/>
                </a:solidFill>
                <a:latin typeface="Source Serif Pro" pitchFamily="34" charset="0"/>
                <a:ea typeface="Source Serif Pro" pitchFamily="34" charset="-122"/>
                <a:cs typeface="Source Serif Pro" pitchFamily="34" charset="-120"/>
              </a:rPr>
              <a:t> </a:t>
            </a:r>
            <a:r>
              <a:rPr lang="en-US" sz="1050" dirty="0" err="1">
                <a:solidFill>
                  <a:srgbClr val="504C49"/>
                </a:solidFill>
                <a:latin typeface="Source Serif Pro" pitchFamily="34" charset="0"/>
                <a:ea typeface="Source Serif Pro" pitchFamily="34" charset="-122"/>
                <a:cs typeface="Source Serif Pro" pitchFamily="34" charset="-120"/>
              </a:rPr>
              <a:t>và</a:t>
            </a:r>
            <a:r>
              <a:rPr lang="en-US" sz="1050" dirty="0">
                <a:solidFill>
                  <a:srgbClr val="504C49"/>
                </a:solidFill>
                <a:latin typeface="Source Serif Pro" pitchFamily="34" charset="0"/>
                <a:ea typeface="Source Serif Pro" pitchFamily="34" charset="-122"/>
                <a:cs typeface="Source Serif Pro" pitchFamily="34" charset="-120"/>
              </a:rPr>
              <a:t> </a:t>
            </a:r>
            <a:r>
              <a:rPr lang="en-US" sz="1050" dirty="0" err="1">
                <a:solidFill>
                  <a:srgbClr val="504C49"/>
                </a:solidFill>
                <a:latin typeface="Source Serif Pro" pitchFamily="34" charset="0"/>
                <a:ea typeface="Source Serif Pro" pitchFamily="34" charset="-122"/>
                <a:cs typeface="Source Serif Pro" pitchFamily="34" charset="-120"/>
              </a:rPr>
              <a:t>hoạt</a:t>
            </a:r>
            <a:r>
              <a:rPr lang="en-US" sz="1050" dirty="0">
                <a:solidFill>
                  <a:srgbClr val="504C49"/>
                </a:solidFill>
                <a:latin typeface="Source Serif Pro" pitchFamily="34" charset="0"/>
                <a:ea typeface="Source Serif Pro" pitchFamily="34" charset="-122"/>
                <a:cs typeface="Source Serif Pro" pitchFamily="34" charset="-120"/>
              </a:rPr>
              <a:t> </a:t>
            </a:r>
            <a:r>
              <a:rPr lang="en-US" sz="1050" dirty="0" err="1">
                <a:solidFill>
                  <a:srgbClr val="504C49"/>
                </a:solidFill>
                <a:latin typeface="Source Serif Pro" pitchFamily="34" charset="0"/>
                <a:ea typeface="Source Serif Pro" pitchFamily="34" charset="-122"/>
                <a:cs typeface="Source Serif Pro" pitchFamily="34" charset="-120"/>
              </a:rPr>
              <a:t>động</a:t>
            </a:r>
            <a:r>
              <a:rPr lang="en-US" sz="1050" dirty="0">
                <a:solidFill>
                  <a:srgbClr val="504C49"/>
                </a:solidFill>
                <a:latin typeface="Source Serif Pro" pitchFamily="34" charset="0"/>
                <a:ea typeface="Source Serif Pro" pitchFamily="34" charset="-122"/>
                <a:cs typeface="Source Serif Pro" pitchFamily="34" charset="-120"/>
              </a:rPr>
              <a:t> </a:t>
            </a:r>
            <a:r>
              <a:rPr lang="en-US" sz="1050" dirty="0" err="1">
                <a:solidFill>
                  <a:srgbClr val="504C49"/>
                </a:solidFill>
                <a:latin typeface="Source Serif Pro" pitchFamily="34" charset="0"/>
                <a:ea typeface="Source Serif Pro" pitchFamily="34" charset="-122"/>
                <a:cs typeface="Source Serif Pro" pitchFamily="34" charset="-120"/>
              </a:rPr>
              <a:t>được</a:t>
            </a:r>
            <a:r>
              <a:rPr lang="en-US" sz="1050" dirty="0">
                <a:solidFill>
                  <a:srgbClr val="504C49"/>
                </a:solidFill>
                <a:latin typeface="Source Serif Pro" pitchFamily="34" charset="0"/>
                <a:ea typeface="Source Serif Pro" pitchFamily="34" charset="-122"/>
                <a:cs typeface="Source Serif Pro" pitchFamily="34" charset="-120"/>
              </a:rPr>
              <a:t> </a:t>
            </a:r>
            <a:r>
              <a:rPr lang="en-US" sz="1050" dirty="0" err="1">
                <a:solidFill>
                  <a:srgbClr val="504C49"/>
                </a:solidFill>
                <a:latin typeface="Source Serif Pro" pitchFamily="34" charset="0"/>
                <a:ea typeface="Source Serif Pro" pitchFamily="34" charset="-122"/>
                <a:cs typeface="Source Serif Pro" pitchFamily="34" charset="-120"/>
              </a:rPr>
              <a:t>trên</a:t>
            </a:r>
            <a:r>
              <a:rPr lang="en-US" sz="1050" dirty="0">
                <a:solidFill>
                  <a:srgbClr val="504C49"/>
                </a:solidFill>
                <a:latin typeface="Source Serif Pro" pitchFamily="34" charset="0"/>
                <a:ea typeface="Source Serif Pro" pitchFamily="34" charset="-122"/>
                <a:cs typeface="Source Serif Pro" pitchFamily="34" charset="-120"/>
              </a:rPr>
              <a:t> </a:t>
            </a:r>
            <a:r>
              <a:rPr lang="en-US" sz="1050" dirty="0" err="1">
                <a:solidFill>
                  <a:srgbClr val="504C49"/>
                </a:solidFill>
                <a:latin typeface="Source Serif Pro" pitchFamily="34" charset="0"/>
                <a:ea typeface="Source Serif Pro" pitchFamily="34" charset="-122"/>
                <a:cs typeface="Source Serif Pro" pitchFamily="34" charset="-120"/>
              </a:rPr>
              <a:t>hầu</a:t>
            </a:r>
            <a:r>
              <a:rPr lang="en-US" sz="1050" dirty="0">
                <a:solidFill>
                  <a:srgbClr val="504C49"/>
                </a:solidFill>
                <a:latin typeface="Source Serif Pro" pitchFamily="34" charset="0"/>
                <a:ea typeface="Source Serif Pro" pitchFamily="34" charset="-122"/>
                <a:cs typeface="Source Serif Pro" pitchFamily="34" charset="-120"/>
              </a:rPr>
              <a:t> </a:t>
            </a:r>
            <a:r>
              <a:rPr lang="en-US" sz="1050" dirty="0" err="1">
                <a:solidFill>
                  <a:srgbClr val="504C49"/>
                </a:solidFill>
                <a:latin typeface="Source Serif Pro" pitchFamily="34" charset="0"/>
                <a:ea typeface="Source Serif Pro" pitchFamily="34" charset="-122"/>
                <a:cs typeface="Source Serif Pro" pitchFamily="34" charset="-120"/>
              </a:rPr>
              <a:t>hết</a:t>
            </a:r>
            <a:r>
              <a:rPr lang="en-US" sz="1050" dirty="0">
                <a:solidFill>
                  <a:srgbClr val="504C49"/>
                </a:solidFill>
                <a:latin typeface="Source Serif Pro" pitchFamily="34" charset="0"/>
                <a:ea typeface="Source Serif Pro" pitchFamily="34" charset="-122"/>
                <a:cs typeface="Source Serif Pro" pitchFamily="34" charset="-120"/>
              </a:rPr>
              <a:t> </a:t>
            </a:r>
            <a:r>
              <a:rPr lang="en-US" sz="1050" dirty="0" err="1">
                <a:solidFill>
                  <a:srgbClr val="504C49"/>
                </a:solidFill>
                <a:latin typeface="Source Serif Pro" pitchFamily="34" charset="0"/>
                <a:ea typeface="Source Serif Pro" pitchFamily="34" charset="-122"/>
                <a:cs typeface="Source Serif Pro" pitchFamily="34" charset="-120"/>
              </a:rPr>
              <a:t>các</a:t>
            </a:r>
            <a:r>
              <a:rPr lang="en-US" sz="1050" dirty="0">
                <a:solidFill>
                  <a:srgbClr val="504C49"/>
                </a:solidFill>
                <a:latin typeface="Source Serif Pro" pitchFamily="34" charset="0"/>
                <a:ea typeface="Source Serif Pro" pitchFamily="34" charset="-122"/>
                <a:cs typeface="Source Serif Pro" pitchFamily="34" charset="-120"/>
              </a:rPr>
              <a:t> </a:t>
            </a:r>
            <a:r>
              <a:rPr lang="en-US" sz="1050" dirty="0" err="1">
                <a:solidFill>
                  <a:srgbClr val="504C49"/>
                </a:solidFill>
                <a:latin typeface="Source Serif Pro" pitchFamily="34" charset="0"/>
                <a:ea typeface="Source Serif Pro" pitchFamily="34" charset="-122"/>
                <a:cs typeface="Source Serif Pro" pitchFamily="34" charset="-120"/>
              </a:rPr>
              <a:t>thiết</a:t>
            </a:r>
            <a:r>
              <a:rPr lang="en-US" sz="1050" dirty="0">
                <a:solidFill>
                  <a:srgbClr val="504C49"/>
                </a:solidFill>
                <a:latin typeface="Source Serif Pro" pitchFamily="34" charset="0"/>
                <a:ea typeface="Source Serif Pro" pitchFamily="34" charset="-122"/>
                <a:cs typeface="Source Serif Pro" pitchFamily="34" charset="-120"/>
              </a:rPr>
              <a:t> </a:t>
            </a:r>
            <a:r>
              <a:rPr lang="en-US" sz="1050" dirty="0" err="1">
                <a:solidFill>
                  <a:srgbClr val="504C49"/>
                </a:solidFill>
                <a:latin typeface="Source Serif Pro" pitchFamily="34" charset="0"/>
                <a:ea typeface="Source Serif Pro" pitchFamily="34" charset="-122"/>
                <a:cs typeface="Source Serif Pro" pitchFamily="34" charset="-120"/>
              </a:rPr>
              <a:t>bị</a:t>
            </a:r>
            <a:r>
              <a:rPr lang="en-US" sz="1050" dirty="0">
                <a:solidFill>
                  <a:srgbClr val="504C49"/>
                </a:solidFill>
                <a:latin typeface="Source Serif Pro" pitchFamily="34" charset="0"/>
                <a:ea typeface="Source Serif Pro" pitchFamily="34" charset="-122"/>
                <a:cs typeface="Source Serif Pro" pitchFamily="34" charset="-120"/>
              </a:rPr>
              <a:t>.</a:t>
            </a:r>
            <a:endParaRPr lang="en-US" sz="1050" dirty="0"/>
          </a:p>
        </p:txBody>
      </p:sp>
      <p:sp>
        <p:nvSpPr>
          <p:cNvPr id="39" name="Text 0">
            <a:extLst>
              <a:ext uri="{FF2B5EF4-FFF2-40B4-BE49-F238E27FC236}">
                <a16:creationId xmlns:a16="http://schemas.microsoft.com/office/drawing/2014/main" id="{39FA9C93-5A4A-4408-FCED-C0274FB0B3C6}"/>
              </a:ext>
            </a:extLst>
          </p:cNvPr>
          <p:cNvSpPr/>
          <p:nvPr/>
        </p:nvSpPr>
        <p:spPr>
          <a:xfrm>
            <a:off x="481727" y="578937"/>
            <a:ext cx="3441502" cy="430173"/>
          </a:xfrm>
          <a:prstGeom prst="rect">
            <a:avLst/>
          </a:prstGeom>
          <a:noFill/>
          <a:ln/>
        </p:spPr>
        <p:txBody>
          <a:bodyPr wrap="none" lIns="0" tIns="0" rIns="0" bIns="0" rtlCol="0" anchor="t"/>
          <a:lstStyle/>
          <a:p>
            <a:pPr marL="0" indent="0">
              <a:lnSpc>
                <a:spcPts val="3350"/>
              </a:lnSpc>
              <a:buNone/>
            </a:pPr>
            <a:r>
              <a:rPr lang="en-US" sz="2700" dirty="0" err="1">
                <a:solidFill>
                  <a:srgbClr val="201B18"/>
                </a:solidFill>
                <a:latin typeface="Platypi Medium" pitchFamily="34" charset="0"/>
                <a:cs typeface="Platypi Medium" pitchFamily="34" charset="-120"/>
              </a:rPr>
              <a:t>Chức</a:t>
            </a:r>
            <a:r>
              <a:rPr lang="en-US" sz="2700" dirty="0">
                <a:solidFill>
                  <a:srgbClr val="201B18"/>
                </a:solidFill>
                <a:latin typeface="Platypi Medium" pitchFamily="34" charset="0"/>
                <a:cs typeface="Platypi Medium" pitchFamily="34" charset="-120"/>
              </a:rPr>
              <a:t> </a:t>
            </a:r>
            <a:r>
              <a:rPr lang="en-US" sz="2700" dirty="0" err="1">
                <a:solidFill>
                  <a:srgbClr val="201B18"/>
                </a:solidFill>
                <a:latin typeface="Platypi Medium" pitchFamily="34" charset="0"/>
                <a:cs typeface="Platypi Medium" pitchFamily="34" charset="-120"/>
              </a:rPr>
              <a:t>năng</a:t>
            </a:r>
            <a:r>
              <a:rPr lang="en-US" sz="2700" dirty="0">
                <a:solidFill>
                  <a:srgbClr val="201B18"/>
                </a:solidFill>
                <a:latin typeface="Platypi Medium" pitchFamily="34" charset="0"/>
                <a:cs typeface="Platypi Medium" pitchFamily="34" charset="-120"/>
              </a:rPr>
              <a:t> </a:t>
            </a:r>
            <a:r>
              <a:rPr lang="en-US" sz="2700" dirty="0" err="1">
                <a:solidFill>
                  <a:srgbClr val="201B18"/>
                </a:solidFill>
                <a:latin typeface="Platypi Medium" pitchFamily="34" charset="0"/>
                <a:cs typeface="Platypi Medium" pitchFamily="34" charset="-120"/>
              </a:rPr>
              <a:t>nổi</a:t>
            </a:r>
            <a:r>
              <a:rPr lang="en-US" sz="2700" dirty="0">
                <a:solidFill>
                  <a:srgbClr val="201B18"/>
                </a:solidFill>
                <a:latin typeface="Platypi Medium" pitchFamily="34" charset="0"/>
                <a:cs typeface="Platypi Medium" pitchFamily="34" charset="-120"/>
              </a:rPr>
              <a:t> </a:t>
            </a:r>
            <a:r>
              <a:rPr lang="en-US" sz="2700" dirty="0" err="1">
                <a:solidFill>
                  <a:srgbClr val="201B18"/>
                </a:solidFill>
                <a:latin typeface="Platypi Medium" pitchFamily="34" charset="0"/>
                <a:cs typeface="Platypi Medium" pitchFamily="34" charset="-120"/>
              </a:rPr>
              <a:t>bật</a:t>
            </a:r>
            <a:endParaRPr lang="en-US" sz="2700" dirty="0"/>
          </a:p>
        </p:txBody>
      </p:sp>
      <p:sp>
        <p:nvSpPr>
          <p:cNvPr id="40" name="Text 0">
            <a:extLst>
              <a:ext uri="{FF2B5EF4-FFF2-40B4-BE49-F238E27FC236}">
                <a16:creationId xmlns:a16="http://schemas.microsoft.com/office/drawing/2014/main" id="{5AC21608-E7C9-BB7F-1FBC-C1D3314B0FD5}"/>
              </a:ext>
            </a:extLst>
          </p:cNvPr>
          <p:cNvSpPr/>
          <p:nvPr/>
        </p:nvSpPr>
        <p:spPr>
          <a:xfrm>
            <a:off x="7384018" y="1188240"/>
            <a:ext cx="3441502" cy="430173"/>
          </a:xfrm>
          <a:prstGeom prst="rect">
            <a:avLst/>
          </a:prstGeom>
          <a:noFill/>
          <a:ln/>
        </p:spPr>
        <p:txBody>
          <a:bodyPr wrap="none" lIns="0" tIns="0" rIns="0" bIns="0" rtlCol="0" anchor="t"/>
          <a:lstStyle/>
          <a:p>
            <a:pPr marL="0" indent="0">
              <a:lnSpc>
                <a:spcPts val="3350"/>
              </a:lnSpc>
              <a:buNone/>
            </a:pPr>
            <a:r>
              <a:rPr lang="en-US" sz="2400" dirty="0">
                <a:solidFill>
                  <a:srgbClr val="201B18"/>
                </a:solidFill>
                <a:latin typeface="Platypi Medium" pitchFamily="34" charset="0"/>
                <a:cs typeface="Platypi Medium" pitchFamily="34" charset="-120"/>
              </a:rPr>
              <a:t>ADMIN</a:t>
            </a:r>
            <a:endParaRPr lang="en-US" sz="2400"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AFDCDA-C3B5-A619-EC19-A408731030C4}"/>
            </a:ext>
          </a:extLst>
        </p:cNvPr>
        <p:cNvGrpSpPr/>
        <p:nvPr/>
      </p:nvGrpSpPr>
      <p:grpSpPr>
        <a:xfrm>
          <a:off x="0" y="0"/>
          <a:ext cx="0" cy="0"/>
          <a:chOff x="0" y="0"/>
          <a:chExt cx="0" cy="0"/>
        </a:xfrm>
      </p:grpSpPr>
      <p:sp>
        <p:nvSpPr>
          <p:cNvPr id="3" name="Text 0">
            <a:extLst>
              <a:ext uri="{FF2B5EF4-FFF2-40B4-BE49-F238E27FC236}">
                <a16:creationId xmlns:a16="http://schemas.microsoft.com/office/drawing/2014/main" id="{1BAA2F0F-AB97-1FBB-DC55-311D81905140}"/>
              </a:ext>
            </a:extLst>
          </p:cNvPr>
          <p:cNvSpPr/>
          <p:nvPr/>
        </p:nvSpPr>
        <p:spPr>
          <a:xfrm>
            <a:off x="773073" y="961271"/>
            <a:ext cx="6422827" cy="690205"/>
          </a:xfrm>
          <a:prstGeom prst="rect">
            <a:avLst/>
          </a:prstGeom>
          <a:noFill/>
          <a:ln/>
        </p:spPr>
        <p:txBody>
          <a:bodyPr wrap="none" lIns="0" tIns="0" rIns="0" bIns="0" rtlCol="0" anchor="t"/>
          <a:lstStyle/>
          <a:p>
            <a:pPr marL="0" indent="0">
              <a:lnSpc>
                <a:spcPts val="5400"/>
              </a:lnSpc>
              <a:buNone/>
            </a:pPr>
            <a:r>
              <a:rPr lang="en-US" sz="4300" dirty="0">
                <a:solidFill>
                  <a:srgbClr val="201B18"/>
                </a:solidFill>
                <a:latin typeface="Platypi Medium" pitchFamily="34" charset="0"/>
                <a:ea typeface="Platypi Medium" pitchFamily="34" charset="-122"/>
                <a:cs typeface="Platypi Medium" pitchFamily="34" charset="-120"/>
              </a:rPr>
              <a:t>Kiến </a:t>
            </a:r>
            <a:r>
              <a:rPr lang="en-US" sz="4300" dirty="0" err="1">
                <a:solidFill>
                  <a:srgbClr val="201B18"/>
                </a:solidFill>
                <a:latin typeface="Platypi Medium" pitchFamily="34" charset="0"/>
                <a:ea typeface="Platypi Medium" pitchFamily="34" charset="-122"/>
                <a:cs typeface="Platypi Medium" pitchFamily="34" charset="-120"/>
              </a:rPr>
              <a:t>trúc</a:t>
            </a:r>
            <a:r>
              <a:rPr lang="en-US" sz="4300" dirty="0">
                <a:solidFill>
                  <a:srgbClr val="201B18"/>
                </a:solidFill>
                <a:latin typeface="Platypi Medium" pitchFamily="34" charset="0"/>
                <a:ea typeface="Platypi Medium" pitchFamily="34" charset="-122"/>
                <a:cs typeface="Platypi Medium" pitchFamily="34" charset="-120"/>
              </a:rPr>
              <a:t> Monolithic</a:t>
            </a:r>
            <a:endParaRPr lang="en-US" sz="4300" dirty="0"/>
          </a:p>
        </p:txBody>
      </p:sp>
      <p:pic>
        <p:nvPicPr>
          <p:cNvPr id="2" name="Hình ảnh 1">
            <a:extLst>
              <a:ext uri="{FF2B5EF4-FFF2-40B4-BE49-F238E27FC236}">
                <a16:creationId xmlns:a16="http://schemas.microsoft.com/office/drawing/2014/main" id="{4B1197E2-D680-44A8-E307-E5A374733439}"/>
              </a:ext>
            </a:extLst>
          </p:cNvPr>
          <p:cNvPicPr>
            <a:picLocks noChangeAspect="1"/>
          </p:cNvPicPr>
          <p:nvPr/>
        </p:nvPicPr>
        <p:blipFill>
          <a:blip r:embed="rId3"/>
          <a:stretch>
            <a:fillRect/>
          </a:stretch>
        </p:blipFill>
        <p:spPr>
          <a:xfrm>
            <a:off x="8595360" y="0"/>
            <a:ext cx="5902609" cy="8229600"/>
          </a:xfrm>
          <a:prstGeom prst="rect">
            <a:avLst/>
          </a:prstGeom>
        </p:spPr>
      </p:pic>
      <p:sp>
        <p:nvSpPr>
          <p:cNvPr id="25" name="Tiêu đề phụ 2">
            <a:extLst>
              <a:ext uri="{FF2B5EF4-FFF2-40B4-BE49-F238E27FC236}">
                <a16:creationId xmlns:a16="http://schemas.microsoft.com/office/drawing/2014/main" id="{4E20BB6A-0B4E-9A2C-170E-AF100A821587}"/>
              </a:ext>
            </a:extLst>
          </p:cNvPr>
          <p:cNvSpPr txBox="1">
            <a:spLocks/>
          </p:cNvSpPr>
          <p:nvPr/>
        </p:nvSpPr>
        <p:spPr>
          <a:xfrm>
            <a:off x="1090058" y="2095590"/>
            <a:ext cx="7505302" cy="4976542"/>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buFont typeface="Arial" pitchFamily="34" charset="0"/>
              <a:buNone/>
            </a:pPr>
            <a:r>
              <a:rPr lang="en-US" sz="2400" dirty="0" err="1">
                <a:latin typeface="Source Serif Pro" panose="02040603050405020204" pitchFamily="18" charset="0"/>
                <a:ea typeface="Source Serif Pro" panose="02040603050405020204" pitchFamily="18" charset="0"/>
                <a:cs typeface="Calibri Light" panose="020F0302020204030204" pitchFamily="34" charset="0"/>
              </a:rPr>
              <a:t>Kiến</a:t>
            </a:r>
            <a:r>
              <a:rPr lang="en-US" sz="2400" dirty="0">
                <a:latin typeface="Source Serif Pro" panose="02040603050405020204" pitchFamily="18" charset="0"/>
                <a:ea typeface="Source Serif Pro" panose="02040603050405020204" pitchFamily="18" charset="0"/>
                <a:cs typeface="Calibri Light" panose="020F0302020204030204" pitchFamily="34" charset="0"/>
              </a:rPr>
              <a:t> </a:t>
            </a:r>
            <a:r>
              <a:rPr lang="en-US" sz="2400" dirty="0" err="1">
                <a:latin typeface="Source Serif Pro" panose="02040603050405020204" pitchFamily="18" charset="0"/>
                <a:ea typeface="Source Serif Pro" panose="02040603050405020204" pitchFamily="18" charset="0"/>
                <a:cs typeface="Calibri Light" panose="020F0302020204030204" pitchFamily="34" charset="0"/>
              </a:rPr>
              <a:t>trúc</a:t>
            </a:r>
            <a:r>
              <a:rPr lang="en-US" sz="2400" dirty="0">
                <a:latin typeface="Source Serif Pro" panose="02040603050405020204" pitchFamily="18" charset="0"/>
                <a:ea typeface="Source Serif Pro" panose="02040603050405020204" pitchFamily="18" charset="0"/>
                <a:cs typeface="Calibri Light" panose="020F0302020204030204" pitchFamily="34" charset="0"/>
              </a:rPr>
              <a:t> </a:t>
            </a:r>
            <a:r>
              <a:rPr lang="en-US" sz="2400" dirty="0" err="1">
                <a:latin typeface="Source Serif Pro" panose="02040603050405020204" pitchFamily="18" charset="0"/>
                <a:ea typeface="Source Serif Pro" panose="02040603050405020204" pitchFamily="18" charset="0"/>
                <a:cs typeface="Calibri Light" panose="020F0302020204030204" pitchFamily="34" charset="0"/>
              </a:rPr>
              <a:t>nguyên</a:t>
            </a:r>
            <a:r>
              <a:rPr lang="en-US" sz="2400" dirty="0">
                <a:latin typeface="Source Serif Pro" panose="02040603050405020204" pitchFamily="18" charset="0"/>
                <a:ea typeface="Source Serif Pro" panose="02040603050405020204" pitchFamily="18" charset="0"/>
                <a:cs typeface="Calibri Light" panose="020F0302020204030204" pitchFamily="34" charset="0"/>
              </a:rPr>
              <a:t> </a:t>
            </a:r>
            <a:r>
              <a:rPr lang="en-US" sz="2400" dirty="0" err="1">
                <a:latin typeface="Source Serif Pro" panose="02040603050405020204" pitchFamily="18" charset="0"/>
                <a:ea typeface="Source Serif Pro" panose="02040603050405020204" pitchFamily="18" charset="0"/>
                <a:cs typeface="Calibri Light" panose="020F0302020204030204" pitchFamily="34" charset="0"/>
              </a:rPr>
              <a:t>khối</a:t>
            </a:r>
            <a:r>
              <a:rPr lang="en-US" sz="2400" dirty="0">
                <a:latin typeface="Source Serif Pro" panose="02040603050405020204" pitchFamily="18" charset="0"/>
                <a:ea typeface="Source Serif Pro" panose="02040603050405020204" pitchFamily="18" charset="0"/>
                <a:cs typeface="Calibri Light" panose="020F0302020204030204" pitchFamily="34" charset="0"/>
              </a:rPr>
              <a:t> </a:t>
            </a:r>
            <a:r>
              <a:rPr lang="en-US" sz="2400" dirty="0" err="1">
                <a:latin typeface="Source Serif Pro" panose="02040603050405020204" pitchFamily="18" charset="0"/>
                <a:ea typeface="Source Serif Pro" panose="02040603050405020204" pitchFamily="18" charset="0"/>
                <a:cs typeface="Calibri Light" panose="020F0302020204030204" pitchFamily="34" charset="0"/>
              </a:rPr>
              <a:t>là</a:t>
            </a:r>
            <a:r>
              <a:rPr lang="en-US" sz="2400" dirty="0">
                <a:latin typeface="Source Serif Pro" panose="02040603050405020204" pitchFamily="18" charset="0"/>
                <a:ea typeface="Source Serif Pro" panose="02040603050405020204" pitchFamily="18" charset="0"/>
                <a:cs typeface="Calibri Light" panose="020F0302020204030204" pitchFamily="34" charset="0"/>
              </a:rPr>
              <a:t> </a:t>
            </a:r>
            <a:r>
              <a:rPr lang="en-US" sz="2400" dirty="0" err="1">
                <a:latin typeface="Source Serif Pro" panose="02040603050405020204" pitchFamily="18" charset="0"/>
                <a:ea typeface="Source Serif Pro" panose="02040603050405020204" pitchFamily="18" charset="0"/>
                <a:cs typeface="Calibri Light" panose="020F0302020204030204" pitchFamily="34" charset="0"/>
              </a:rPr>
              <a:t>mô</a:t>
            </a:r>
            <a:r>
              <a:rPr lang="en-US" sz="2400" dirty="0">
                <a:latin typeface="Source Serif Pro" panose="02040603050405020204" pitchFamily="18" charset="0"/>
                <a:ea typeface="Source Serif Pro" panose="02040603050405020204" pitchFamily="18" charset="0"/>
                <a:cs typeface="Calibri Light" panose="020F0302020204030204" pitchFamily="34" charset="0"/>
              </a:rPr>
              <a:t> </a:t>
            </a:r>
            <a:r>
              <a:rPr lang="en-US" sz="2400" dirty="0" err="1">
                <a:latin typeface="Source Serif Pro" panose="02040603050405020204" pitchFamily="18" charset="0"/>
                <a:ea typeface="Source Serif Pro" panose="02040603050405020204" pitchFamily="18" charset="0"/>
                <a:cs typeface="Calibri Light" panose="020F0302020204030204" pitchFamily="34" charset="0"/>
              </a:rPr>
              <a:t>hình</a:t>
            </a:r>
            <a:r>
              <a:rPr lang="en-US" sz="2400" dirty="0">
                <a:latin typeface="Source Serif Pro" panose="02040603050405020204" pitchFamily="18" charset="0"/>
                <a:ea typeface="Source Serif Pro" panose="02040603050405020204" pitchFamily="18" charset="0"/>
                <a:cs typeface="Calibri Light" panose="020F0302020204030204" pitchFamily="34" charset="0"/>
              </a:rPr>
              <a:t> </a:t>
            </a:r>
            <a:r>
              <a:rPr lang="en-US" sz="2400" dirty="0" err="1">
                <a:latin typeface="Source Serif Pro" panose="02040603050405020204" pitchFamily="18" charset="0"/>
                <a:ea typeface="Source Serif Pro" panose="02040603050405020204" pitchFamily="18" charset="0"/>
                <a:cs typeface="Calibri Light" panose="020F0302020204030204" pitchFamily="34" charset="0"/>
              </a:rPr>
              <a:t>truyền</a:t>
            </a:r>
            <a:r>
              <a:rPr lang="en-US" sz="2400" dirty="0">
                <a:latin typeface="Source Serif Pro" panose="02040603050405020204" pitchFamily="18" charset="0"/>
                <a:ea typeface="Source Serif Pro" panose="02040603050405020204" pitchFamily="18" charset="0"/>
                <a:cs typeface="Calibri Light" panose="020F0302020204030204" pitchFamily="34" charset="0"/>
              </a:rPr>
              <a:t> </a:t>
            </a:r>
            <a:r>
              <a:rPr lang="en-US" sz="2400" dirty="0" err="1">
                <a:latin typeface="Source Serif Pro" panose="02040603050405020204" pitchFamily="18" charset="0"/>
                <a:ea typeface="Source Serif Pro" panose="02040603050405020204" pitchFamily="18" charset="0"/>
                <a:cs typeface="Calibri Light" panose="020F0302020204030204" pitchFamily="34" charset="0"/>
              </a:rPr>
              <a:t>thống</a:t>
            </a:r>
            <a:r>
              <a:rPr lang="en-US" sz="2400" dirty="0">
                <a:latin typeface="Source Serif Pro" panose="02040603050405020204" pitchFamily="18" charset="0"/>
                <a:ea typeface="Source Serif Pro" panose="02040603050405020204" pitchFamily="18" charset="0"/>
                <a:cs typeface="Calibri Light" panose="020F0302020204030204" pitchFamily="34" charset="0"/>
              </a:rPr>
              <a:t>, </a:t>
            </a:r>
            <a:r>
              <a:rPr lang="en-US" sz="2400" dirty="0" err="1">
                <a:latin typeface="Source Serif Pro" panose="02040603050405020204" pitchFamily="18" charset="0"/>
                <a:ea typeface="Source Serif Pro" panose="02040603050405020204" pitchFamily="18" charset="0"/>
                <a:cs typeface="Calibri Light" panose="020F0302020204030204" pitchFamily="34" charset="0"/>
              </a:rPr>
              <a:t>trong</a:t>
            </a:r>
            <a:r>
              <a:rPr lang="en-US" sz="2400" dirty="0">
                <a:latin typeface="Source Serif Pro" panose="02040603050405020204" pitchFamily="18" charset="0"/>
                <a:ea typeface="Source Serif Pro" panose="02040603050405020204" pitchFamily="18" charset="0"/>
                <a:cs typeface="Calibri Light" panose="020F0302020204030204" pitchFamily="34" charset="0"/>
              </a:rPr>
              <a:t> </a:t>
            </a:r>
            <a:r>
              <a:rPr lang="en-US" sz="2400" dirty="0" err="1">
                <a:latin typeface="Source Serif Pro" panose="02040603050405020204" pitchFamily="18" charset="0"/>
                <a:ea typeface="Source Serif Pro" panose="02040603050405020204" pitchFamily="18" charset="0"/>
                <a:cs typeface="Calibri Light" panose="020F0302020204030204" pitchFamily="34" charset="0"/>
              </a:rPr>
              <a:t>đó</a:t>
            </a:r>
            <a:r>
              <a:rPr lang="en-US" sz="2400" dirty="0">
                <a:latin typeface="Source Serif Pro" panose="02040603050405020204" pitchFamily="18" charset="0"/>
                <a:ea typeface="Source Serif Pro" panose="02040603050405020204" pitchFamily="18" charset="0"/>
                <a:cs typeface="Calibri Light" panose="020F0302020204030204" pitchFamily="34" charset="0"/>
              </a:rPr>
              <a:t> </a:t>
            </a:r>
            <a:r>
              <a:rPr lang="en-US" sz="2400" dirty="0" err="1">
                <a:latin typeface="Source Serif Pro" panose="02040603050405020204" pitchFamily="18" charset="0"/>
                <a:ea typeface="Source Serif Pro" panose="02040603050405020204" pitchFamily="18" charset="0"/>
                <a:cs typeface="Calibri Light" panose="020F0302020204030204" pitchFamily="34" charset="0"/>
              </a:rPr>
              <a:t>toàn</a:t>
            </a:r>
            <a:r>
              <a:rPr lang="en-US" sz="2400" dirty="0">
                <a:latin typeface="Source Serif Pro" panose="02040603050405020204" pitchFamily="18" charset="0"/>
                <a:ea typeface="Source Serif Pro" panose="02040603050405020204" pitchFamily="18" charset="0"/>
                <a:cs typeface="Calibri Light" panose="020F0302020204030204" pitchFamily="34" charset="0"/>
              </a:rPr>
              <a:t> </a:t>
            </a:r>
            <a:r>
              <a:rPr lang="en-US" sz="2400" dirty="0" err="1">
                <a:latin typeface="Source Serif Pro" panose="02040603050405020204" pitchFamily="18" charset="0"/>
                <a:ea typeface="Source Serif Pro" panose="02040603050405020204" pitchFamily="18" charset="0"/>
                <a:cs typeface="Calibri Light" panose="020F0302020204030204" pitchFamily="34" charset="0"/>
              </a:rPr>
              <a:t>bộ</a:t>
            </a:r>
            <a:r>
              <a:rPr lang="en-US" sz="2400" dirty="0">
                <a:latin typeface="Source Serif Pro" panose="02040603050405020204" pitchFamily="18" charset="0"/>
                <a:ea typeface="Source Serif Pro" panose="02040603050405020204" pitchFamily="18" charset="0"/>
                <a:cs typeface="Calibri Light" panose="020F0302020204030204" pitchFamily="34" charset="0"/>
              </a:rPr>
              <a:t> </a:t>
            </a:r>
            <a:r>
              <a:rPr lang="en-US" sz="2400" dirty="0" err="1">
                <a:latin typeface="Source Serif Pro" panose="02040603050405020204" pitchFamily="18" charset="0"/>
                <a:ea typeface="Source Serif Pro" panose="02040603050405020204" pitchFamily="18" charset="0"/>
                <a:cs typeface="Calibri Light" panose="020F0302020204030204" pitchFamily="34" charset="0"/>
              </a:rPr>
              <a:t>ứng</a:t>
            </a:r>
            <a:r>
              <a:rPr lang="en-US" sz="2400" dirty="0">
                <a:latin typeface="Source Serif Pro" panose="02040603050405020204" pitchFamily="18" charset="0"/>
                <a:ea typeface="Source Serif Pro" panose="02040603050405020204" pitchFamily="18" charset="0"/>
                <a:cs typeface="Calibri Light" panose="020F0302020204030204" pitchFamily="34" charset="0"/>
              </a:rPr>
              <a:t> </a:t>
            </a:r>
            <a:r>
              <a:rPr lang="en-US" sz="2400" dirty="0" err="1">
                <a:latin typeface="Source Serif Pro" panose="02040603050405020204" pitchFamily="18" charset="0"/>
                <a:ea typeface="Source Serif Pro" panose="02040603050405020204" pitchFamily="18" charset="0"/>
                <a:cs typeface="Calibri Light" panose="020F0302020204030204" pitchFamily="34" charset="0"/>
              </a:rPr>
              <a:t>dụng</a:t>
            </a:r>
            <a:r>
              <a:rPr lang="en-US" sz="2400" dirty="0">
                <a:latin typeface="Source Serif Pro" panose="02040603050405020204" pitchFamily="18" charset="0"/>
                <a:ea typeface="Source Serif Pro" panose="02040603050405020204" pitchFamily="18" charset="0"/>
                <a:cs typeface="Calibri Light" panose="020F0302020204030204" pitchFamily="34" charset="0"/>
              </a:rPr>
              <a:t> </a:t>
            </a:r>
            <a:r>
              <a:rPr lang="en-US" sz="2400" dirty="0" err="1">
                <a:latin typeface="Source Serif Pro" panose="02040603050405020204" pitchFamily="18" charset="0"/>
                <a:ea typeface="Source Serif Pro" panose="02040603050405020204" pitchFamily="18" charset="0"/>
                <a:cs typeface="Calibri Light" panose="020F0302020204030204" pitchFamily="34" charset="0"/>
              </a:rPr>
              <a:t>được</a:t>
            </a:r>
            <a:r>
              <a:rPr lang="en-US" sz="2400" dirty="0">
                <a:latin typeface="Source Serif Pro" panose="02040603050405020204" pitchFamily="18" charset="0"/>
                <a:ea typeface="Source Serif Pro" panose="02040603050405020204" pitchFamily="18" charset="0"/>
                <a:cs typeface="Calibri Light" panose="020F0302020204030204" pitchFamily="34" charset="0"/>
              </a:rPr>
              <a:t> </a:t>
            </a:r>
            <a:r>
              <a:rPr lang="en-US" sz="2400" dirty="0" err="1">
                <a:latin typeface="Source Serif Pro" panose="02040603050405020204" pitchFamily="18" charset="0"/>
                <a:ea typeface="Source Serif Pro" panose="02040603050405020204" pitchFamily="18" charset="0"/>
                <a:cs typeface="Calibri Light" panose="020F0302020204030204" pitchFamily="34" charset="0"/>
              </a:rPr>
              <a:t>đóng</a:t>
            </a:r>
            <a:r>
              <a:rPr lang="en-US" sz="2400" dirty="0">
                <a:latin typeface="Source Serif Pro" panose="02040603050405020204" pitchFamily="18" charset="0"/>
                <a:ea typeface="Source Serif Pro" panose="02040603050405020204" pitchFamily="18" charset="0"/>
                <a:cs typeface="Calibri Light" panose="020F0302020204030204" pitchFamily="34" charset="0"/>
              </a:rPr>
              <a:t> </a:t>
            </a:r>
            <a:r>
              <a:rPr lang="en-US" sz="2400" dirty="0" err="1">
                <a:latin typeface="Source Serif Pro" panose="02040603050405020204" pitchFamily="18" charset="0"/>
                <a:ea typeface="Source Serif Pro" panose="02040603050405020204" pitchFamily="18" charset="0"/>
                <a:cs typeface="Calibri Light" panose="020F0302020204030204" pitchFamily="34" charset="0"/>
              </a:rPr>
              <a:t>gói</a:t>
            </a:r>
            <a:r>
              <a:rPr lang="en-US" sz="2400" dirty="0">
                <a:latin typeface="Source Serif Pro" panose="02040603050405020204" pitchFamily="18" charset="0"/>
                <a:ea typeface="Source Serif Pro" panose="02040603050405020204" pitchFamily="18" charset="0"/>
                <a:cs typeface="Calibri Light" panose="020F0302020204030204" pitchFamily="34" charset="0"/>
              </a:rPr>
              <a:t> </a:t>
            </a:r>
            <a:r>
              <a:rPr lang="en-US" sz="2400" dirty="0" err="1">
                <a:latin typeface="Source Serif Pro" panose="02040603050405020204" pitchFamily="18" charset="0"/>
                <a:ea typeface="Source Serif Pro" panose="02040603050405020204" pitchFamily="18" charset="0"/>
                <a:cs typeface="Calibri Light" panose="020F0302020204030204" pitchFamily="34" charset="0"/>
              </a:rPr>
              <a:t>thành</a:t>
            </a:r>
            <a:r>
              <a:rPr lang="en-US" sz="2400" dirty="0">
                <a:latin typeface="Source Serif Pro" panose="02040603050405020204" pitchFamily="18" charset="0"/>
                <a:ea typeface="Source Serif Pro" panose="02040603050405020204" pitchFamily="18" charset="0"/>
                <a:cs typeface="Calibri Light" panose="020F0302020204030204" pitchFamily="34" charset="0"/>
              </a:rPr>
              <a:t> </a:t>
            </a:r>
            <a:r>
              <a:rPr lang="en-US" sz="2400" dirty="0" err="1">
                <a:latin typeface="Source Serif Pro" panose="02040603050405020204" pitchFamily="18" charset="0"/>
                <a:ea typeface="Source Serif Pro" panose="02040603050405020204" pitchFamily="18" charset="0"/>
                <a:cs typeface="Calibri Light" panose="020F0302020204030204" pitchFamily="34" charset="0"/>
              </a:rPr>
              <a:t>một</a:t>
            </a:r>
            <a:r>
              <a:rPr lang="en-US" sz="2400" dirty="0">
                <a:latin typeface="Source Serif Pro" panose="02040603050405020204" pitchFamily="18" charset="0"/>
                <a:ea typeface="Source Serif Pro" panose="02040603050405020204" pitchFamily="18" charset="0"/>
                <a:cs typeface="Calibri Light" panose="020F0302020204030204" pitchFamily="34" charset="0"/>
              </a:rPr>
              <a:t> </a:t>
            </a:r>
            <a:r>
              <a:rPr lang="en-US" sz="2400" dirty="0" err="1">
                <a:latin typeface="Source Serif Pro" panose="02040603050405020204" pitchFamily="18" charset="0"/>
                <a:ea typeface="Source Serif Pro" panose="02040603050405020204" pitchFamily="18" charset="0"/>
                <a:cs typeface="Calibri Light" panose="020F0302020204030204" pitchFamily="34" charset="0"/>
              </a:rPr>
              <a:t>khối</a:t>
            </a:r>
            <a:r>
              <a:rPr lang="en-US" sz="2400" dirty="0">
                <a:latin typeface="Source Serif Pro" panose="02040603050405020204" pitchFamily="18" charset="0"/>
                <a:ea typeface="Source Serif Pro" panose="02040603050405020204" pitchFamily="18" charset="0"/>
                <a:cs typeface="Calibri Light" panose="020F0302020204030204" pitchFamily="34" charset="0"/>
              </a:rPr>
              <a:t> </a:t>
            </a:r>
            <a:r>
              <a:rPr lang="en-US" sz="2400" dirty="0" err="1">
                <a:latin typeface="Source Serif Pro" panose="02040603050405020204" pitchFamily="18" charset="0"/>
                <a:ea typeface="Source Serif Pro" panose="02040603050405020204" pitchFamily="18" charset="0"/>
                <a:cs typeface="Calibri Light" panose="020F0302020204030204" pitchFamily="34" charset="0"/>
              </a:rPr>
              <a:t>duy</a:t>
            </a:r>
            <a:r>
              <a:rPr lang="en-US" sz="2400" dirty="0">
                <a:latin typeface="Source Serif Pro" panose="02040603050405020204" pitchFamily="18" charset="0"/>
                <a:ea typeface="Source Serif Pro" panose="02040603050405020204" pitchFamily="18" charset="0"/>
                <a:cs typeface="Calibri Light" panose="020F0302020204030204" pitchFamily="34" charset="0"/>
              </a:rPr>
              <a:t> </a:t>
            </a:r>
            <a:r>
              <a:rPr lang="en-US" sz="2400" dirty="0" err="1">
                <a:latin typeface="Source Serif Pro" panose="02040603050405020204" pitchFamily="18" charset="0"/>
                <a:ea typeface="Source Serif Pro" panose="02040603050405020204" pitchFamily="18" charset="0"/>
                <a:cs typeface="Calibri Light" panose="020F0302020204030204" pitchFamily="34" charset="0"/>
              </a:rPr>
              <a:t>nhất</a:t>
            </a:r>
            <a:r>
              <a:rPr lang="en-US" sz="2400" dirty="0">
                <a:latin typeface="Source Serif Pro" panose="02040603050405020204" pitchFamily="18" charset="0"/>
                <a:ea typeface="Source Serif Pro" panose="02040603050405020204" pitchFamily="18" charset="0"/>
                <a:cs typeface="Calibri Light" panose="020F0302020204030204" pitchFamily="34" charset="0"/>
              </a:rPr>
              <a:t>.</a:t>
            </a:r>
          </a:p>
          <a:p>
            <a:pPr marL="0" indent="0">
              <a:spcBef>
                <a:spcPts val="0"/>
              </a:spcBef>
              <a:buFont typeface="Arial" pitchFamily="34" charset="0"/>
              <a:buNone/>
            </a:pPr>
            <a:endParaRPr lang="en-US" sz="2400" dirty="0">
              <a:latin typeface="Source Serif Pro" panose="02040603050405020204" pitchFamily="18" charset="0"/>
              <a:ea typeface="Source Serif Pro" panose="02040603050405020204" pitchFamily="18" charset="0"/>
              <a:cs typeface="Calibri Light" panose="020F0302020204030204" pitchFamily="34" charset="0"/>
            </a:endParaRPr>
          </a:p>
          <a:p>
            <a:pPr marL="0" indent="0">
              <a:spcBef>
                <a:spcPts val="0"/>
              </a:spcBef>
              <a:buFont typeface="Arial" pitchFamily="34" charset="0"/>
              <a:buNone/>
            </a:pPr>
            <a:r>
              <a:rPr lang="en-US" sz="2400" dirty="0" err="1">
                <a:latin typeface="Source Serif Pro" panose="02040603050405020204" pitchFamily="18" charset="0"/>
                <a:ea typeface="Source Serif Pro" panose="02040603050405020204" pitchFamily="18" charset="0"/>
                <a:cs typeface="Calibri Light" panose="020F0302020204030204" pitchFamily="34" charset="0"/>
              </a:rPr>
              <a:t>Ưu</a:t>
            </a:r>
            <a:r>
              <a:rPr lang="en-US" sz="2400" dirty="0">
                <a:latin typeface="Source Serif Pro" panose="02040603050405020204" pitchFamily="18" charset="0"/>
                <a:ea typeface="Source Serif Pro" panose="02040603050405020204" pitchFamily="18" charset="0"/>
                <a:cs typeface="Calibri Light" panose="020F0302020204030204" pitchFamily="34" charset="0"/>
              </a:rPr>
              <a:t> </a:t>
            </a:r>
            <a:r>
              <a:rPr lang="en-US" sz="2400" dirty="0" err="1">
                <a:latin typeface="Source Serif Pro" panose="02040603050405020204" pitchFamily="18" charset="0"/>
                <a:ea typeface="Source Serif Pro" panose="02040603050405020204" pitchFamily="18" charset="0"/>
                <a:cs typeface="Calibri Light" panose="020F0302020204030204" pitchFamily="34" charset="0"/>
              </a:rPr>
              <a:t>điểm</a:t>
            </a:r>
            <a:r>
              <a:rPr lang="en-US" sz="2400" dirty="0">
                <a:latin typeface="Source Serif Pro" panose="02040603050405020204" pitchFamily="18" charset="0"/>
                <a:ea typeface="Source Serif Pro" panose="02040603050405020204" pitchFamily="18" charset="0"/>
                <a:cs typeface="Calibri Light" panose="020F0302020204030204" pitchFamily="34" charset="0"/>
              </a:rPr>
              <a:t>:</a:t>
            </a:r>
          </a:p>
          <a:p>
            <a:pPr marL="457200" indent="-304800">
              <a:spcBef>
                <a:spcPts val="0"/>
              </a:spcBef>
              <a:buSzPts val="1200"/>
              <a:buFont typeface="Arial" pitchFamily="34" charset="0"/>
              <a:buChar char="●"/>
            </a:pPr>
            <a:r>
              <a:rPr lang="en-US" sz="2400" dirty="0" err="1">
                <a:latin typeface="Source Serif Pro" panose="02040603050405020204" pitchFamily="18" charset="0"/>
                <a:ea typeface="Source Serif Pro" panose="02040603050405020204" pitchFamily="18" charset="0"/>
                <a:cs typeface="Calibri Light" panose="020F0302020204030204" pitchFamily="34" charset="0"/>
              </a:rPr>
              <a:t>Đơn</a:t>
            </a:r>
            <a:r>
              <a:rPr lang="en-US" sz="2400" dirty="0">
                <a:latin typeface="Source Serif Pro" panose="02040603050405020204" pitchFamily="18" charset="0"/>
                <a:ea typeface="Source Serif Pro" panose="02040603050405020204" pitchFamily="18" charset="0"/>
                <a:cs typeface="Calibri Light" panose="020F0302020204030204" pitchFamily="34" charset="0"/>
              </a:rPr>
              <a:t> </a:t>
            </a:r>
            <a:r>
              <a:rPr lang="en-US" sz="2400" dirty="0" err="1">
                <a:latin typeface="Source Serif Pro" panose="02040603050405020204" pitchFamily="18" charset="0"/>
                <a:ea typeface="Source Serif Pro" panose="02040603050405020204" pitchFamily="18" charset="0"/>
                <a:cs typeface="Calibri Light" panose="020F0302020204030204" pitchFamily="34" charset="0"/>
              </a:rPr>
              <a:t>giản</a:t>
            </a:r>
            <a:r>
              <a:rPr lang="en-US" sz="2400" dirty="0">
                <a:latin typeface="Source Serif Pro" panose="02040603050405020204" pitchFamily="18" charset="0"/>
                <a:ea typeface="Source Serif Pro" panose="02040603050405020204" pitchFamily="18" charset="0"/>
                <a:cs typeface="Calibri Light" panose="020F0302020204030204" pitchFamily="34" charset="0"/>
              </a:rPr>
              <a:t> </a:t>
            </a:r>
            <a:r>
              <a:rPr lang="en-US" sz="2400" dirty="0" err="1">
                <a:latin typeface="Source Serif Pro" panose="02040603050405020204" pitchFamily="18" charset="0"/>
                <a:ea typeface="Source Serif Pro" panose="02040603050405020204" pitchFamily="18" charset="0"/>
                <a:cs typeface="Calibri Light" panose="020F0302020204030204" pitchFamily="34" charset="0"/>
              </a:rPr>
              <a:t>trong</a:t>
            </a:r>
            <a:r>
              <a:rPr lang="en-US" sz="2400" dirty="0">
                <a:latin typeface="Source Serif Pro" panose="02040603050405020204" pitchFamily="18" charset="0"/>
                <a:ea typeface="Source Serif Pro" panose="02040603050405020204" pitchFamily="18" charset="0"/>
                <a:cs typeface="Calibri Light" panose="020F0302020204030204" pitchFamily="34" charset="0"/>
              </a:rPr>
              <a:t> </a:t>
            </a:r>
            <a:r>
              <a:rPr lang="en-US" sz="2400" dirty="0" err="1">
                <a:latin typeface="Source Serif Pro" panose="02040603050405020204" pitchFamily="18" charset="0"/>
                <a:ea typeface="Source Serif Pro" panose="02040603050405020204" pitchFamily="18" charset="0"/>
                <a:cs typeface="Calibri Light" panose="020F0302020204030204" pitchFamily="34" charset="0"/>
              </a:rPr>
              <a:t>phát</a:t>
            </a:r>
            <a:r>
              <a:rPr lang="en-US" sz="2400" dirty="0">
                <a:latin typeface="Source Serif Pro" panose="02040603050405020204" pitchFamily="18" charset="0"/>
                <a:ea typeface="Source Serif Pro" panose="02040603050405020204" pitchFamily="18" charset="0"/>
                <a:cs typeface="Calibri Light" panose="020F0302020204030204" pitchFamily="34" charset="0"/>
              </a:rPr>
              <a:t> </a:t>
            </a:r>
            <a:r>
              <a:rPr lang="en-US" sz="2400" dirty="0" err="1">
                <a:latin typeface="Source Serif Pro" panose="02040603050405020204" pitchFamily="18" charset="0"/>
                <a:ea typeface="Source Serif Pro" panose="02040603050405020204" pitchFamily="18" charset="0"/>
                <a:cs typeface="Calibri Light" panose="020F0302020204030204" pitchFamily="34" charset="0"/>
              </a:rPr>
              <a:t>triển</a:t>
            </a:r>
            <a:r>
              <a:rPr lang="en-US" sz="2400" dirty="0">
                <a:latin typeface="Source Serif Pro" panose="02040603050405020204" pitchFamily="18" charset="0"/>
                <a:ea typeface="Source Serif Pro" panose="02040603050405020204" pitchFamily="18" charset="0"/>
                <a:cs typeface="Calibri Light" panose="020F0302020204030204" pitchFamily="34" charset="0"/>
              </a:rPr>
              <a:t> </a:t>
            </a:r>
            <a:r>
              <a:rPr lang="en-US" sz="2400" dirty="0" err="1">
                <a:latin typeface="Source Serif Pro" panose="02040603050405020204" pitchFamily="18" charset="0"/>
                <a:ea typeface="Source Serif Pro" panose="02040603050405020204" pitchFamily="18" charset="0"/>
                <a:cs typeface="Calibri Light" panose="020F0302020204030204" pitchFamily="34" charset="0"/>
              </a:rPr>
              <a:t>và</a:t>
            </a:r>
            <a:r>
              <a:rPr lang="en-US" sz="2400" dirty="0">
                <a:latin typeface="Source Serif Pro" panose="02040603050405020204" pitchFamily="18" charset="0"/>
                <a:ea typeface="Source Serif Pro" panose="02040603050405020204" pitchFamily="18" charset="0"/>
                <a:cs typeface="Calibri Light" panose="020F0302020204030204" pitchFamily="34" charset="0"/>
              </a:rPr>
              <a:t> </a:t>
            </a:r>
            <a:r>
              <a:rPr lang="en-US" sz="2400" dirty="0" err="1">
                <a:latin typeface="Source Serif Pro" panose="02040603050405020204" pitchFamily="18" charset="0"/>
                <a:ea typeface="Source Serif Pro" panose="02040603050405020204" pitchFamily="18" charset="0"/>
                <a:cs typeface="Calibri Light" panose="020F0302020204030204" pitchFamily="34" charset="0"/>
              </a:rPr>
              <a:t>triển</a:t>
            </a:r>
            <a:r>
              <a:rPr lang="en-US" sz="2400" dirty="0">
                <a:latin typeface="Source Serif Pro" panose="02040603050405020204" pitchFamily="18" charset="0"/>
                <a:ea typeface="Source Serif Pro" panose="02040603050405020204" pitchFamily="18" charset="0"/>
                <a:cs typeface="Calibri Light" panose="020F0302020204030204" pitchFamily="34" charset="0"/>
              </a:rPr>
              <a:t> </a:t>
            </a:r>
            <a:r>
              <a:rPr lang="en-US" sz="2400" dirty="0" err="1">
                <a:latin typeface="Source Serif Pro" panose="02040603050405020204" pitchFamily="18" charset="0"/>
                <a:ea typeface="Source Serif Pro" panose="02040603050405020204" pitchFamily="18" charset="0"/>
                <a:cs typeface="Calibri Light" panose="020F0302020204030204" pitchFamily="34" charset="0"/>
              </a:rPr>
              <a:t>khai</a:t>
            </a:r>
            <a:endParaRPr lang="en-US" sz="2400" dirty="0">
              <a:latin typeface="Source Serif Pro" panose="02040603050405020204" pitchFamily="18" charset="0"/>
              <a:ea typeface="Source Serif Pro" panose="02040603050405020204" pitchFamily="18" charset="0"/>
              <a:cs typeface="Calibri Light" panose="020F0302020204030204" pitchFamily="34" charset="0"/>
            </a:endParaRPr>
          </a:p>
          <a:p>
            <a:pPr marL="457200" indent="-304800">
              <a:spcBef>
                <a:spcPts val="0"/>
              </a:spcBef>
              <a:buSzPts val="1200"/>
              <a:buFont typeface="Arial" pitchFamily="34" charset="0"/>
              <a:buChar char="●"/>
            </a:pPr>
            <a:r>
              <a:rPr lang="en-US" sz="2400" dirty="0" err="1">
                <a:latin typeface="Source Serif Pro" panose="02040603050405020204" pitchFamily="18" charset="0"/>
                <a:ea typeface="Source Serif Pro" panose="02040603050405020204" pitchFamily="18" charset="0"/>
                <a:cs typeface="Calibri Light" panose="020F0302020204030204" pitchFamily="34" charset="0"/>
              </a:rPr>
              <a:t>Hiệu</a:t>
            </a:r>
            <a:r>
              <a:rPr lang="en-US" sz="2400" dirty="0">
                <a:latin typeface="Source Serif Pro" panose="02040603050405020204" pitchFamily="18" charset="0"/>
                <a:ea typeface="Source Serif Pro" panose="02040603050405020204" pitchFamily="18" charset="0"/>
                <a:cs typeface="Calibri Light" panose="020F0302020204030204" pitchFamily="34" charset="0"/>
              </a:rPr>
              <a:t> </a:t>
            </a:r>
            <a:r>
              <a:rPr lang="en-US" sz="2400" dirty="0" err="1">
                <a:latin typeface="Source Serif Pro" panose="02040603050405020204" pitchFamily="18" charset="0"/>
                <a:ea typeface="Source Serif Pro" panose="02040603050405020204" pitchFamily="18" charset="0"/>
                <a:cs typeface="Calibri Light" panose="020F0302020204030204" pitchFamily="34" charset="0"/>
              </a:rPr>
              <a:t>suất</a:t>
            </a:r>
            <a:r>
              <a:rPr lang="en-US" sz="2400" dirty="0">
                <a:latin typeface="Source Serif Pro" panose="02040603050405020204" pitchFamily="18" charset="0"/>
                <a:ea typeface="Source Serif Pro" panose="02040603050405020204" pitchFamily="18" charset="0"/>
                <a:cs typeface="Calibri Light" panose="020F0302020204030204" pitchFamily="34" charset="0"/>
              </a:rPr>
              <a:t> </a:t>
            </a:r>
            <a:r>
              <a:rPr lang="en-US" sz="2400" dirty="0" err="1">
                <a:latin typeface="Source Serif Pro" panose="02040603050405020204" pitchFamily="18" charset="0"/>
                <a:ea typeface="Source Serif Pro" panose="02040603050405020204" pitchFamily="18" charset="0"/>
                <a:cs typeface="Calibri Light" panose="020F0302020204030204" pitchFamily="34" charset="0"/>
              </a:rPr>
              <a:t>cao</a:t>
            </a:r>
            <a:r>
              <a:rPr lang="en-US" sz="2400" dirty="0">
                <a:latin typeface="Source Serif Pro" panose="02040603050405020204" pitchFamily="18" charset="0"/>
                <a:ea typeface="Source Serif Pro" panose="02040603050405020204" pitchFamily="18" charset="0"/>
                <a:cs typeface="Calibri Light" panose="020F0302020204030204" pitchFamily="34" charset="0"/>
              </a:rPr>
              <a:t> </a:t>
            </a:r>
            <a:r>
              <a:rPr lang="en-US" sz="2400" dirty="0" err="1">
                <a:latin typeface="Source Serif Pro" panose="02040603050405020204" pitchFamily="18" charset="0"/>
                <a:ea typeface="Source Serif Pro" panose="02040603050405020204" pitchFamily="18" charset="0"/>
                <a:cs typeface="Calibri Light" panose="020F0302020204030204" pitchFamily="34" charset="0"/>
              </a:rPr>
              <a:t>trong</a:t>
            </a:r>
            <a:r>
              <a:rPr lang="en-US" sz="2400" dirty="0">
                <a:latin typeface="Source Serif Pro" panose="02040603050405020204" pitchFamily="18" charset="0"/>
                <a:ea typeface="Source Serif Pro" panose="02040603050405020204" pitchFamily="18" charset="0"/>
                <a:cs typeface="Calibri Light" panose="020F0302020204030204" pitchFamily="34" charset="0"/>
              </a:rPr>
              <a:t> </a:t>
            </a:r>
            <a:r>
              <a:rPr lang="en-US" sz="2400" dirty="0" err="1">
                <a:latin typeface="Source Serif Pro" panose="02040603050405020204" pitchFamily="18" charset="0"/>
                <a:ea typeface="Source Serif Pro" panose="02040603050405020204" pitchFamily="18" charset="0"/>
                <a:cs typeface="Calibri Light" panose="020F0302020204030204" pitchFamily="34" charset="0"/>
              </a:rPr>
              <a:t>quy</a:t>
            </a:r>
            <a:r>
              <a:rPr lang="en-US" sz="2400" dirty="0">
                <a:latin typeface="Source Serif Pro" panose="02040603050405020204" pitchFamily="18" charset="0"/>
                <a:ea typeface="Source Serif Pro" panose="02040603050405020204" pitchFamily="18" charset="0"/>
                <a:cs typeface="Calibri Light" panose="020F0302020204030204" pitchFamily="34" charset="0"/>
              </a:rPr>
              <a:t> </a:t>
            </a:r>
            <a:r>
              <a:rPr lang="en-US" sz="2400" dirty="0" err="1">
                <a:latin typeface="Source Serif Pro" panose="02040603050405020204" pitchFamily="18" charset="0"/>
                <a:ea typeface="Source Serif Pro" panose="02040603050405020204" pitchFamily="18" charset="0"/>
                <a:cs typeface="Calibri Light" panose="020F0302020204030204" pitchFamily="34" charset="0"/>
              </a:rPr>
              <a:t>mô</a:t>
            </a:r>
            <a:r>
              <a:rPr lang="en-US" sz="2400" dirty="0">
                <a:latin typeface="Source Serif Pro" panose="02040603050405020204" pitchFamily="18" charset="0"/>
                <a:ea typeface="Source Serif Pro" panose="02040603050405020204" pitchFamily="18" charset="0"/>
                <a:cs typeface="Calibri Light" panose="020F0302020204030204" pitchFamily="34" charset="0"/>
              </a:rPr>
              <a:t> </a:t>
            </a:r>
            <a:r>
              <a:rPr lang="en-US" sz="2400" dirty="0" err="1">
                <a:latin typeface="Source Serif Pro" panose="02040603050405020204" pitchFamily="18" charset="0"/>
                <a:ea typeface="Source Serif Pro" panose="02040603050405020204" pitchFamily="18" charset="0"/>
                <a:cs typeface="Calibri Light" panose="020F0302020204030204" pitchFamily="34" charset="0"/>
              </a:rPr>
              <a:t>nhỏ</a:t>
            </a:r>
            <a:endParaRPr lang="en-US" sz="2400" dirty="0">
              <a:latin typeface="Source Serif Pro" panose="02040603050405020204" pitchFamily="18" charset="0"/>
              <a:ea typeface="Source Serif Pro" panose="02040603050405020204" pitchFamily="18" charset="0"/>
              <a:cs typeface="Calibri Light" panose="020F0302020204030204" pitchFamily="34" charset="0"/>
            </a:endParaRPr>
          </a:p>
          <a:p>
            <a:pPr marL="457200" indent="-304800">
              <a:spcBef>
                <a:spcPts val="0"/>
              </a:spcBef>
              <a:buSzPts val="1200"/>
              <a:buFont typeface="Arial" pitchFamily="34" charset="0"/>
              <a:buChar char="●"/>
            </a:pPr>
            <a:r>
              <a:rPr lang="en-US" sz="2400" dirty="0" err="1">
                <a:latin typeface="Source Serif Pro" panose="02040603050405020204" pitchFamily="18" charset="0"/>
                <a:ea typeface="Source Serif Pro" panose="02040603050405020204" pitchFamily="18" charset="0"/>
                <a:cs typeface="Calibri Light" panose="020F0302020204030204" pitchFamily="34" charset="0"/>
              </a:rPr>
              <a:t>Độ</a:t>
            </a:r>
            <a:r>
              <a:rPr lang="en-US" sz="2400" dirty="0">
                <a:latin typeface="Source Serif Pro" panose="02040603050405020204" pitchFamily="18" charset="0"/>
                <a:ea typeface="Source Serif Pro" panose="02040603050405020204" pitchFamily="18" charset="0"/>
                <a:cs typeface="Calibri Light" panose="020F0302020204030204" pitchFamily="34" charset="0"/>
              </a:rPr>
              <a:t> </a:t>
            </a:r>
            <a:r>
              <a:rPr lang="en-US" sz="2400" dirty="0" err="1">
                <a:latin typeface="Source Serif Pro" panose="02040603050405020204" pitchFamily="18" charset="0"/>
                <a:ea typeface="Source Serif Pro" panose="02040603050405020204" pitchFamily="18" charset="0"/>
                <a:cs typeface="Calibri Light" panose="020F0302020204030204" pitchFamily="34" charset="0"/>
              </a:rPr>
              <a:t>nhất</a:t>
            </a:r>
            <a:r>
              <a:rPr lang="en-US" sz="2400" dirty="0">
                <a:latin typeface="Source Serif Pro" panose="02040603050405020204" pitchFamily="18" charset="0"/>
                <a:ea typeface="Source Serif Pro" panose="02040603050405020204" pitchFamily="18" charset="0"/>
                <a:cs typeface="Calibri Light" panose="020F0302020204030204" pitchFamily="34" charset="0"/>
              </a:rPr>
              <a:t> </a:t>
            </a:r>
            <a:r>
              <a:rPr lang="en-US" sz="2400" dirty="0" err="1">
                <a:latin typeface="Source Serif Pro" panose="02040603050405020204" pitchFamily="18" charset="0"/>
                <a:ea typeface="Source Serif Pro" panose="02040603050405020204" pitchFamily="18" charset="0"/>
                <a:cs typeface="Calibri Light" panose="020F0302020204030204" pitchFamily="34" charset="0"/>
              </a:rPr>
              <a:t>quản</a:t>
            </a:r>
            <a:r>
              <a:rPr lang="en-US" sz="2400" dirty="0">
                <a:latin typeface="Source Serif Pro" panose="02040603050405020204" pitchFamily="18" charset="0"/>
                <a:ea typeface="Source Serif Pro" panose="02040603050405020204" pitchFamily="18" charset="0"/>
                <a:cs typeface="Calibri Light" panose="020F0302020204030204" pitchFamily="34" charset="0"/>
              </a:rPr>
              <a:t> </a:t>
            </a:r>
            <a:r>
              <a:rPr lang="en-US" sz="2400" dirty="0" err="1">
                <a:latin typeface="Source Serif Pro" panose="02040603050405020204" pitchFamily="18" charset="0"/>
                <a:ea typeface="Source Serif Pro" panose="02040603050405020204" pitchFamily="18" charset="0"/>
                <a:cs typeface="Calibri Light" panose="020F0302020204030204" pitchFamily="34" charset="0"/>
              </a:rPr>
              <a:t>dễ</a:t>
            </a:r>
            <a:r>
              <a:rPr lang="en-US" sz="2400" dirty="0">
                <a:latin typeface="Source Serif Pro" panose="02040603050405020204" pitchFamily="18" charset="0"/>
                <a:ea typeface="Source Serif Pro" panose="02040603050405020204" pitchFamily="18" charset="0"/>
                <a:cs typeface="Calibri Light" panose="020F0302020204030204" pitchFamily="34" charset="0"/>
              </a:rPr>
              <a:t> </a:t>
            </a:r>
            <a:r>
              <a:rPr lang="en-US" sz="2400" dirty="0" err="1">
                <a:latin typeface="Source Serif Pro" panose="02040603050405020204" pitchFamily="18" charset="0"/>
                <a:ea typeface="Source Serif Pro" panose="02040603050405020204" pitchFamily="18" charset="0"/>
                <a:cs typeface="Calibri Light" panose="020F0302020204030204" pitchFamily="34" charset="0"/>
              </a:rPr>
              <a:t>duy</a:t>
            </a:r>
            <a:r>
              <a:rPr lang="en-US" sz="2400" dirty="0">
                <a:latin typeface="Source Serif Pro" panose="02040603050405020204" pitchFamily="18" charset="0"/>
                <a:ea typeface="Source Serif Pro" panose="02040603050405020204" pitchFamily="18" charset="0"/>
                <a:cs typeface="Calibri Light" panose="020F0302020204030204" pitchFamily="34" charset="0"/>
              </a:rPr>
              <a:t> </a:t>
            </a:r>
            <a:r>
              <a:rPr lang="en-US" sz="2400" dirty="0" err="1">
                <a:latin typeface="Source Serif Pro" panose="02040603050405020204" pitchFamily="18" charset="0"/>
                <a:ea typeface="Source Serif Pro" panose="02040603050405020204" pitchFamily="18" charset="0"/>
                <a:cs typeface="Calibri Light" panose="020F0302020204030204" pitchFamily="34" charset="0"/>
              </a:rPr>
              <a:t>trì</a:t>
            </a:r>
            <a:endParaRPr lang="en-US" sz="2400" dirty="0">
              <a:latin typeface="Source Serif Pro" panose="02040603050405020204" pitchFamily="18" charset="0"/>
              <a:ea typeface="Source Serif Pro" panose="02040603050405020204" pitchFamily="18" charset="0"/>
              <a:cs typeface="Calibri Light" panose="020F0302020204030204" pitchFamily="34" charset="0"/>
            </a:endParaRPr>
          </a:p>
          <a:p>
            <a:pPr marL="457200" indent="-304800">
              <a:spcBef>
                <a:spcPts val="0"/>
              </a:spcBef>
              <a:buSzPts val="1200"/>
              <a:buFont typeface="Arial" pitchFamily="34" charset="0"/>
              <a:buChar char="●"/>
            </a:pPr>
            <a:endParaRPr lang="en-US" sz="2400" dirty="0">
              <a:latin typeface="Source Serif Pro" panose="02040603050405020204" pitchFamily="18" charset="0"/>
              <a:ea typeface="Source Serif Pro" panose="02040603050405020204" pitchFamily="18" charset="0"/>
              <a:cs typeface="Calibri Light" panose="020F0302020204030204" pitchFamily="34" charset="0"/>
            </a:endParaRPr>
          </a:p>
          <a:p>
            <a:pPr marL="0" indent="0">
              <a:spcBef>
                <a:spcPts val="0"/>
              </a:spcBef>
              <a:buFont typeface="Arial" pitchFamily="34" charset="0"/>
              <a:buNone/>
            </a:pPr>
            <a:r>
              <a:rPr lang="en-US" sz="2400" dirty="0" err="1">
                <a:latin typeface="Source Serif Pro" panose="02040603050405020204" pitchFamily="18" charset="0"/>
                <a:ea typeface="Source Serif Pro" panose="02040603050405020204" pitchFamily="18" charset="0"/>
                <a:cs typeface="Calibri Light" panose="020F0302020204030204" pitchFamily="34" charset="0"/>
              </a:rPr>
              <a:t>Nhược</a:t>
            </a:r>
            <a:r>
              <a:rPr lang="en-US" sz="2400" dirty="0">
                <a:latin typeface="Source Serif Pro" panose="02040603050405020204" pitchFamily="18" charset="0"/>
                <a:ea typeface="Source Serif Pro" panose="02040603050405020204" pitchFamily="18" charset="0"/>
                <a:cs typeface="Calibri Light" panose="020F0302020204030204" pitchFamily="34" charset="0"/>
              </a:rPr>
              <a:t> </a:t>
            </a:r>
            <a:r>
              <a:rPr lang="en-US" sz="2400" dirty="0" err="1">
                <a:latin typeface="Source Serif Pro" panose="02040603050405020204" pitchFamily="18" charset="0"/>
                <a:ea typeface="Source Serif Pro" panose="02040603050405020204" pitchFamily="18" charset="0"/>
                <a:cs typeface="Calibri Light" panose="020F0302020204030204" pitchFamily="34" charset="0"/>
              </a:rPr>
              <a:t>điểm</a:t>
            </a:r>
            <a:r>
              <a:rPr lang="en-US" sz="2400" dirty="0">
                <a:latin typeface="Source Serif Pro" panose="02040603050405020204" pitchFamily="18" charset="0"/>
                <a:ea typeface="Source Serif Pro" panose="02040603050405020204" pitchFamily="18" charset="0"/>
                <a:cs typeface="Calibri Light" panose="020F0302020204030204" pitchFamily="34" charset="0"/>
              </a:rPr>
              <a:t>:</a:t>
            </a:r>
          </a:p>
          <a:p>
            <a:pPr marL="457200" indent="-304800">
              <a:spcBef>
                <a:spcPts val="0"/>
              </a:spcBef>
              <a:buSzPts val="1200"/>
              <a:buFont typeface="Arial" pitchFamily="34" charset="0"/>
              <a:buChar char="●"/>
            </a:pPr>
            <a:r>
              <a:rPr lang="en-US" sz="2400" dirty="0" err="1">
                <a:latin typeface="Source Serif Pro" panose="02040603050405020204" pitchFamily="18" charset="0"/>
                <a:ea typeface="Source Serif Pro" panose="02040603050405020204" pitchFamily="18" charset="0"/>
                <a:cs typeface="Calibri Light" panose="020F0302020204030204" pitchFamily="34" charset="0"/>
              </a:rPr>
              <a:t>Khó</a:t>
            </a:r>
            <a:r>
              <a:rPr lang="en-US" sz="2400" dirty="0">
                <a:latin typeface="Source Serif Pro" panose="02040603050405020204" pitchFamily="18" charset="0"/>
                <a:ea typeface="Source Serif Pro" panose="02040603050405020204" pitchFamily="18" charset="0"/>
                <a:cs typeface="Calibri Light" panose="020F0302020204030204" pitchFamily="34" charset="0"/>
              </a:rPr>
              <a:t> </a:t>
            </a:r>
            <a:r>
              <a:rPr lang="en-US" sz="2400" dirty="0" err="1">
                <a:latin typeface="Source Serif Pro" panose="02040603050405020204" pitchFamily="18" charset="0"/>
                <a:ea typeface="Source Serif Pro" panose="02040603050405020204" pitchFamily="18" charset="0"/>
                <a:cs typeface="Calibri Light" panose="020F0302020204030204" pitchFamily="34" charset="0"/>
              </a:rPr>
              <a:t>bảo</a:t>
            </a:r>
            <a:r>
              <a:rPr lang="en-US" sz="2400" dirty="0">
                <a:latin typeface="Source Serif Pro" panose="02040603050405020204" pitchFamily="18" charset="0"/>
                <a:ea typeface="Source Serif Pro" panose="02040603050405020204" pitchFamily="18" charset="0"/>
                <a:cs typeface="Calibri Light" panose="020F0302020204030204" pitchFamily="34" charset="0"/>
              </a:rPr>
              <a:t> </a:t>
            </a:r>
            <a:r>
              <a:rPr lang="en-US" sz="2400" dirty="0" err="1">
                <a:latin typeface="Source Serif Pro" panose="02040603050405020204" pitchFamily="18" charset="0"/>
                <a:ea typeface="Source Serif Pro" panose="02040603050405020204" pitchFamily="18" charset="0"/>
                <a:cs typeface="Calibri Light" panose="020F0302020204030204" pitchFamily="34" charset="0"/>
              </a:rPr>
              <a:t>trì</a:t>
            </a:r>
            <a:r>
              <a:rPr lang="en-US" sz="2400" dirty="0">
                <a:latin typeface="Source Serif Pro" panose="02040603050405020204" pitchFamily="18" charset="0"/>
                <a:ea typeface="Source Serif Pro" panose="02040603050405020204" pitchFamily="18" charset="0"/>
                <a:cs typeface="Calibri Light" panose="020F0302020204030204" pitchFamily="34" charset="0"/>
              </a:rPr>
              <a:t> </a:t>
            </a:r>
            <a:r>
              <a:rPr lang="en-US" sz="2400" dirty="0" err="1">
                <a:latin typeface="Source Serif Pro" panose="02040603050405020204" pitchFamily="18" charset="0"/>
                <a:ea typeface="Source Serif Pro" panose="02040603050405020204" pitchFamily="18" charset="0"/>
                <a:cs typeface="Calibri Light" panose="020F0302020204030204" pitchFamily="34" charset="0"/>
              </a:rPr>
              <a:t>và</a:t>
            </a:r>
            <a:r>
              <a:rPr lang="en-US" sz="2400" dirty="0">
                <a:latin typeface="Source Serif Pro" panose="02040603050405020204" pitchFamily="18" charset="0"/>
                <a:ea typeface="Source Serif Pro" panose="02040603050405020204" pitchFamily="18" charset="0"/>
                <a:cs typeface="Calibri Light" panose="020F0302020204030204" pitchFamily="34" charset="0"/>
              </a:rPr>
              <a:t> </a:t>
            </a:r>
            <a:r>
              <a:rPr lang="en-US" sz="2400" dirty="0" err="1">
                <a:latin typeface="Source Serif Pro" panose="02040603050405020204" pitchFamily="18" charset="0"/>
                <a:ea typeface="Source Serif Pro" panose="02040603050405020204" pitchFamily="18" charset="0"/>
                <a:cs typeface="Calibri Light" panose="020F0302020204030204" pitchFamily="34" charset="0"/>
              </a:rPr>
              <a:t>mở</a:t>
            </a:r>
            <a:r>
              <a:rPr lang="en-US" sz="2400" dirty="0">
                <a:latin typeface="Source Serif Pro" panose="02040603050405020204" pitchFamily="18" charset="0"/>
                <a:ea typeface="Source Serif Pro" panose="02040603050405020204" pitchFamily="18" charset="0"/>
                <a:cs typeface="Calibri Light" panose="020F0302020204030204" pitchFamily="34" charset="0"/>
              </a:rPr>
              <a:t> </a:t>
            </a:r>
            <a:r>
              <a:rPr lang="en-US" sz="2400" dirty="0" err="1">
                <a:latin typeface="Source Serif Pro" panose="02040603050405020204" pitchFamily="18" charset="0"/>
                <a:ea typeface="Source Serif Pro" panose="02040603050405020204" pitchFamily="18" charset="0"/>
                <a:cs typeface="Calibri Light" panose="020F0302020204030204" pitchFamily="34" charset="0"/>
              </a:rPr>
              <a:t>rộng</a:t>
            </a:r>
            <a:endParaRPr lang="en-US" sz="2400" dirty="0">
              <a:latin typeface="Source Serif Pro" panose="02040603050405020204" pitchFamily="18" charset="0"/>
              <a:ea typeface="Source Serif Pro" panose="02040603050405020204" pitchFamily="18" charset="0"/>
              <a:cs typeface="Calibri Light" panose="020F0302020204030204" pitchFamily="34" charset="0"/>
            </a:endParaRPr>
          </a:p>
          <a:p>
            <a:pPr marL="457200" indent="-304800">
              <a:spcBef>
                <a:spcPts val="0"/>
              </a:spcBef>
              <a:buSzPts val="1200"/>
              <a:buFont typeface="Arial" pitchFamily="34" charset="0"/>
              <a:buChar char="●"/>
            </a:pPr>
            <a:r>
              <a:rPr lang="en-US" sz="2400" dirty="0" err="1">
                <a:latin typeface="Source Serif Pro" panose="02040603050405020204" pitchFamily="18" charset="0"/>
                <a:ea typeface="Source Serif Pro" panose="02040603050405020204" pitchFamily="18" charset="0"/>
                <a:cs typeface="Calibri Light" panose="020F0302020204030204" pitchFamily="34" charset="0"/>
              </a:rPr>
              <a:t>Khả</a:t>
            </a:r>
            <a:r>
              <a:rPr lang="en-US" sz="2400" dirty="0">
                <a:latin typeface="Source Serif Pro" panose="02040603050405020204" pitchFamily="18" charset="0"/>
                <a:ea typeface="Source Serif Pro" panose="02040603050405020204" pitchFamily="18" charset="0"/>
                <a:cs typeface="Calibri Light" panose="020F0302020204030204" pitchFamily="34" charset="0"/>
              </a:rPr>
              <a:t> </a:t>
            </a:r>
            <a:r>
              <a:rPr lang="en-US" sz="2400" dirty="0" err="1">
                <a:latin typeface="Source Serif Pro" panose="02040603050405020204" pitchFamily="18" charset="0"/>
                <a:ea typeface="Source Serif Pro" panose="02040603050405020204" pitchFamily="18" charset="0"/>
                <a:cs typeface="Calibri Light" panose="020F0302020204030204" pitchFamily="34" charset="0"/>
              </a:rPr>
              <a:t>năng</a:t>
            </a:r>
            <a:r>
              <a:rPr lang="en-US" sz="2400" dirty="0">
                <a:latin typeface="Source Serif Pro" panose="02040603050405020204" pitchFamily="18" charset="0"/>
                <a:ea typeface="Source Serif Pro" panose="02040603050405020204" pitchFamily="18" charset="0"/>
                <a:cs typeface="Calibri Light" panose="020F0302020204030204" pitchFamily="34" charset="0"/>
              </a:rPr>
              <a:t> </a:t>
            </a:r>
            <a:r>
              <a:rPr lang="en-US" sz="2400" dirty="0" err="1">
                <a:latin typeface="Source Serif Pro" panose="02040603050405020204" pitchFamily="18" charset="0"/>
                <a:ea typeface="Source Serif Pro" panose="02040603050405020204" pitchFamily="18" charset="0"/>
                <a:cs typeface="Calibri Light" panose="020F0302020204030204" pitchFamily="34" charset="0"/>
              </a:rPr>
              <a:t>chịu</a:t>
            </a:r>
            <a:r>
              <a:rPr lang="en-US" sz="2400" dirty="0">
                <a:latin typeface="Source Serif Pro" panose="02040603050405020204" pitchFamily="18" charset="0"/>
                <a:ea typeface="Source Serif Pro" panose="02040603050405020204" pitchFamily="18" charset="0"/>
                <a:cs typeface="Calibri Light" panose="020F0302020204030204" pitchFamily="34" charset="0"/>
              </a:rPr>
              <a:t> </a:t>
            </a:r>
            <a:r>
              <a:rPr lang="en-US" sz="2400" dirty="0" err="1">
                <a:latin typeface="Source Serif Pro" panose="02040603050405020204" pitchFamily="18" charset="0"/>
                <a:ea typeface="Source Serif Pro" panose="02040603050405020204" pitchFamily="18" charset="0"/>
                <a:cs typeface="Calibri Light" panose="020F0302020204030204" pitchFamily="34" charset="0"/>
              </a:rPr>
              <a:t>tải</a:t>
            </a:r>
            <a:r>
              <a:rPr lang="en-US" sz="2400" dirty="0">
                <a:latin typeface="Source Serif Pro" panose="02040603050405020204" pitchFamily="18" charset="0"/>
                <a:ea typeface="Source Serif Pro" panose="02040603050405020204" pitchFamily="18" charset="0"/>
                <a:cs typeface="Calibri Light" panose="020F0302020204030204" pitchFamily="34" charset="0"/>
              </a:rPr>
              <a:t> </a:t>
            </a:r>
            <a:r>
              <a:rPr lang="en-US" sz="2400" dirty="0" err="1">
                <a:latin typeface="Source Serif Pro" panose="02040603050405020204" pitchFamily="18" charset="0"/>
                <a:ea typeface="Source Serif Pro" panose="02040603050405020204" pitchFamily="18" charset="0"/>
                <a:cs typeface="Calibri Light" panose="020F0302020204030204" pitchFamily="34" charset="0"/>
              </a:rPr>
              <a:t>kém</a:t>
            </a:r>
            <a:r>
              <a:rPr lang="en-US" sz="2400" dirty="0">
                <a:latin typeface="Source Serif Pro" panose="02040603050405020204" pitchFamily="18" charset="0"/>
                <a:ea typeface="Source Serif Pro" panose="02040603050405020204" pitchFamily="18" charset="0"/>
                <a:cs typeface="Calibri Light" panose="020F0302020204030204" pitchFamily="34" charset="0"/>
              </a:rPr>
              <a:t> </a:t>
            </a:r>
            <a:r>
              <a:rPr lang="en-US" sz="2400" dirty="0" err="1">
                <a:latin typeface="Source Serif Pro" panose="02040603050405020204" pitchFamily="18" charset="0"/>
                <a:ea typeface="Source Serif Pro" panose="02040603050405020204" pitchFamily="18" charset="0"/>
                <a:cs typeface="Calibri Light" panose="020F0302020204030204" pitchFamily="34" charset="0"/>
              </a:rPr>
              <a:t>khi</a:t>
            </a:r>
            <a:r>
              <a:rPr lang="en-US" sz="2400" dirty="0">
                <a:latin typeface="Source Serif Pro" panose="02040603050405020204" pitchFamily="18" charset="0"/>
                <a:ea typeface="Source Serif Pro" panose="02040603050405020204" pitchFamily="18" charset="0"/>
                <a:cs typeface="Calibri Light" panose="020F0302020204030204" pitchFamily="34" charset="0"/>
              </a:rPr>
              <a:t> </a:t>
            </a:r>
            <a:r>
              <a:rPr lang="en-US" sz="2400" dirty="0" err="1">
                <a:latin typeface="Source Serif Pro" panose="02040603050405020204" pitchFamily="18" charset="0"/>
                <a:ea typeface="Source Serif Pro" panose="02040603050405020204" pitchFamily="18" charset="0"/>
                <a:cs typeface="Calibri Light" panose="020F0302020204030204" pitchFamily="34" charset="0"/>
              </a:rPr>
              <a:t>quy</a:t>
            </a:r>
            <a:r>
              <a:rPr lang="en-US" sz="2400" dirty="0">
                <a:latin typeface="Source Serif Pro" panose="02040603050405020204" pitchFamily="18" charset="0"/>
                <a:ea typeface="Source Serif Pro" panose="02040603050405020204" pitchFamily="18" charset="0"/>
                <a:cs typeface="Calibri Light" panose="020F0302020204030204" pitchFamily="34" charset="0"/>
              </a:rPr>
              <a:t> </a:t>
            </a:r>
            <a:r>
              <a:rPr lang="en-US" sz="2400" dirty="0" err="1">
                <a:latin typeface="Source Serif Pro" panose="02040603050405020204" pitchFamily="18" charset="0"/>
                <a:ea typeface="Source Serif Pro" panose="02040603050405020204" pitchFamily="18" charset="0"/>
                <a:cs typeface="Calibri Light" panose="020F0302020204030204" pitchFamily="34" charset="0"/>
              </a:rPr>
              <a:t>mô</a:t>
            </a:r>
            <a:r>
              <a:rPr lang="en-US" sz="2400" dirty="0">
                <a:latin typeface="Source Serif Pro" panose="02040603050405020204" pitchFamily="18" charset="0"/>
                <a:ea typeface="Source Serif Pro" panose="02040603050405020204" pitchFamily="18" charset="0"/>
                <a:cs typeface="Calibri Light" panose="020F0302020204030204" pitchFamily="34" charset="0"/>
              </a:rPr>
              <a:t> </a:t>
            </a:r>
            <a:r>
              <a:rPr lang="en-US" sz="2400" dirty="0" err="1">
                <a:latin typeface="Source Serif Pro" panose="02040603050405020204" pitchFamily="18" charset="0"/>
                <a:ea typeface="Source Serif Pro" panose="02040603050405020204" pitchFamily="18" charset="0"/>
                <a:cs typeface="Calibri Light" panose="020F0302020204030204" pitchFamily="34" charset="0"/>
              </a:rPr>
              <a:t>tăng</a:t>
            </a:r>
            <a:endParaRPr lang="en-US" sz="2400" dirty="0">
              <a:latin typeface="Source Serif Pro" panose="02040603050405020204" pitchFamily="18" charset="0"/>
              <a:ea typeface="Source Serif Pro" panose="02040603050405020204" pitchFamily="18" charset="0"/>
              <a:cs typeface="Calibri Light" panose="020F0302020204030204" pitchFamily="34" charset="0"/>
            </a:endParaRPr>
          </a:p>
          <a:p>
            <a:pPr marL="457200" indent="-304800">
              <a:spcBef>
                <a:spcPts val="0"/>
              </a:spcBef>
              <a:buSzPts val="1200"/>
              <a:buFont typeface="Arial" pitchFamily="34" charset="0"/>
              <a:buChar char="●"/>
            </a:pPr>
            <a:r>
              <a:rPr lang="en-US" sz="2400" dirty="0" err="1">
                <a:latin typeface="Source Serif Pro" panose="02040603050405020204" pitchFamily="18" charset="0"/>
                <a:ea typeface="Source Serif Pro" panose="02040603050405020204" pitchFamily="18" charset="0"/>
                <a:cs typeface="Calibri Light" panose="020F0302020204030204" pitchFamily="34" charset="0"/>
              </a:rPr>
              <a:t>Độ</a:t>
            </a:r>
            <a:r>
              <a:rPr lang="en-US" sz="2400" dirty="0">
                <a:latin typeface="Source Serif Pro" panose="02040603050405020204" pitchFamily="18" charset="0"/>
                <a:ea typeface="Source Serif Pro" panose="02040603050405020204" pitchFamily="18" charset="0"/>
                <a:cs typeface="Calibri Light" panose="020F0302020204030204" pitchFamily="34" charset="0"/>
              </a:rPr>
              <a:t> </a:t>
            </a:r>
            <a:r>
              <a:rPr lang="en-US" sz="2400" dirty="0" err="1">
                <a:latin typeface="Source Serif Pro" panose="02040603050405020204" pitchFamily="18" charset="0"/>
                <a:ea typeface="Source Serif Pro" panose="02040603050405020204" pitchFamily="18" charset="0"/>
                <a:cs typeface="Calibri Light" panose="020F0302020204030204" pitchFamily="34" charset="0"/>
              </a:rPr>
              <a:t>linh</a:t>
            </a:r>
            <a:r>
              <a:rPr lang="en-US" sz="2400" dirty="0">
                <a:latin typeface="Source Serif Pro" panose="02040603050405020204" pitchFamily="18" charset="0"/>
                <a:ea typeface="Source Serif Pro" panose="02040603050405020204" pitchFamily="18" charset="0"/>
                <a:cs typeface="Calibri Light" panose="020F0302020204030204" pitchFamily="34" charset="0"/>
              </a:rPr>
              <a:t> </a:t>
            </a:r>
            <a:r>
              <a:rPr lang="en-US" sz="2400" dirty="0" err="1">
                <a:latin typeface="Source Serif Pro" panose="02040603050405020204" pitchFamily="18" charset="0"/>
                <a:ea typeface="Source Serif Pro" panose="02040603050405020204" pitchFamily="18" charset="0"/>
                <a:cs typeface="Calibri Light" panose="020F0302020204030204" pitchFamily="34" charset="0"/>
              </a:rPr>
              <a:t>hoạt</a:t>
            </a:r>
            <a:r>
              <a:rPr lang="en-US" sz="2400" dirty="0">
                <a:latin typeface="Source Serif Pro" panose="02040603050405020204" pitchFamily="18" charset="0"/>
                <a:ea typeface="Source Serif Pro" panose="02040603050405020204" pitchFamily="18" charset="0"/>
                <a:cs typeface="Calibri Light" panose="020F0302020204030204" pitchFamily="34" charset="0"/>
              </a:rPr>
              <a:t> </a:t>
            </a:r>
            <a:r>
              <a:rPr lang="en-US" sz="2400" dirty="0" err="1">
                <a:latin typeface="Source Serif Pro" panose="02040603050405020204" pitchFamily="18" charset="0"/>
                <a:ea typeface="Source Serif Pro" panose="02040603050405020204" pitchFamily="18" charset="0"/>
                <a:cs typeface="Calibri Light" panose="020F0302020204030204" pitchFamily="34" charset="0"/>
              </a:rPr>
              <a:t>thấp</a:t>
            </a:r>
            <a:endParaRPr lang="en-US" sz="2400" dirty="0">
              <a:latin typeface="Source Serif Pro" panose="02040603050405020204" pitchFamily="18" charset="0"/>
              <a:ea typeface="Source Serif Pro" panose="02040603050405020204" pitchFamily="18" charset="0"/>
              <a:cs typeface="Calibri Light" panose="020F0302020204030204" pitchFamily="34" charset="0"/>
            </a:endParaRPr>
          </a:p>
          <a:p>
            <a:endParaRPr lang="en-US" sz="2400" dirty="0">
              <a:latin typeface="Source Serif Pro" panose="02040603050405020204" pitchFamily="18" charset="0"/>
              <a:ea typeface="Source Serif Pro" panose="02040603050405020204" pitchFamily="18" charset="0"/>
              <a:cs typeface="Calibri Light" panose="020F0302020204030204" pitchFamily="34" charset="0"/>
            </a:endParaRPr>
          </a:p>
        </p:txBody>
      </p:sp>
    </p:spTree>
    <p:extLst>
      <p:ext uri="{BB962C8B-B14F-4D97-AF65-F5344CB8AC3E}">
        <p14:creationId xmlns:p14="http://schemas.microsoft.com/office/powerpoint/2010/main" val="22795852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3" name="Text 0"/>
          <p:cNvSpPr/>
          <p:nvPr/>
        </p:nvSpPr>
        <p:spPr>
          <a:xfrm>
            <a:off x="6768760" y="724398"/>
            <a:ext cx="6422827" cy="690205"/>
          </a:xfrm>
          <a:prstGeom prst="rect">
            <a:avLst/>
          </a:prstGeom>
          <a:noFill/>
          <a:ln/>
        </p:spPr>
        <p:txBody>
          <a:bodyPr wrap="none" lIns="0" tIns="0" rIns="0" bIns="0" rtlCol="0" anchor="t"/>
          <a:lstStyle/>
          <a:p>
            <a:pPr marL="0" indent="0">
              <a:lnSpc>
                <a:spcPts val="5400"/>
              </a:lnSpc>
              <a:buNone/>
            </a:pPr>
            <a:r>
              <a:rPr lang="en-US" sz="4300" dirty="0">
                <a:solidFill>
                  <a:srgbClr val="201B18"/>
                </a:solidFill>
                <a:latin typeface="Platypi Medium" pitchFamily="34" charset="0"/>
                <a:ea typeface="Platypi Medium" pitchFamily="34" charset="-122"/>
                <a:cs typeface="Platypi Medium" pitchFamily="34" charset="-120"/>
              </a:rPr>
              <a:t>Kiến trúc Microservices</a:t>
            </a:r>
            <a:endParaRPr lang="en-US" sz="4300" dirty="0"/>
          </a:p>
        </p:txBody>
      </p:sp>
      <p:pic>
        <p:nvPicPr>
          <p:cNvPr id="16" name="Hình ảnh 15">
            <a:extLst>
              <a:ext uri="{FF2B5EF4-FFF2-40B4-BE49-F238E27FC236}">
                <a16:creationId xmlns:a16="http://schemas.microsoft.com/office/drawing/2014/main" id="{880D874F-1A9D-2D1E-E7AB-A032F80536C2}"/>
              </a:ext>
            </a:extLst>
          </p:cNvPr>
          <p:cNvPicPr>
            <a:picLocks noChangeAspect="1"/>
          </p:cNvPicPr>
          <p:nvPr/>
        </p:nvPicPr>
        <p:blipFill>
          <a:blip r:embed="rId3"/>
          <a:stretch>
            <a:fillRect/>
          </a:stretch>
        </p:blipFill>
        <p:spPr>
          <a:xfrm>
            <a:off x="-1" y="0"/>
            <a:ext cx="6620719" cy="8229600"/>
          </a:xfrm>
          <a:prstGeom prst="rect">
            <a:avLst/>
          </a:prstGeom>
        </p:spPr>
      </p:pic>
      <p:sp>
        <p:nvSpPr>
          <p:cNvPr id="17" name="Tiêu đề phụ 2">
            <a:extLst>
              <a:ext uri="{FF2B5EF4-FFF2-40B4-BE49-F238E27FC236}">
                <a16:creationId xmlns:a16="http://schemas.microsoft.com/office/drawing/2014/main" id="{8FDDAA51-42D5-3275-E4B6-956594EB8E0F}"/>
              </a:ext>
            </a:extLst>
          </p:cNvPr>
          <p:cNvSpPr txBox="1">
            <a:spLocks/>
          </p:cNvSpPr>
          <p:nvPr/>
        </p:nvSpPr>
        <p:spPr>
          <a:xfrm>
            <a:off x="6768760" y="1617550"/>
            <a:ext cx="7479676" cy="5466159"/>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buFont typeface="Arial" pitchFamily="34" charset="0"/>
              <a:buNone/>
            </a:pPr>
            <a:r>
              <a:rPr lang="vi-VN" sz="2400" dirty="0">
                <a:latin typeface="Source Serif Pro" panose="02040603050405020204" pitchFamily="18" charset="0"/>
                <a:ea typeface="Source Serif Pro" panose="02040603050405020204" pitchFamily="18" charset="0"/>
                <a:cs typeface="Calibri Light" panose="020F0302020204030204" pitchFamily="34" charset="0"/>
              </a:rPr>
              <a:t>Kiến trúc </a:t>
            </a:r>
            <a:r>
              <a:rPr lang="vi-VN" sz="2400" dirty="0" err="1">
                <a:latin typeface="Source Serif Pro" panose="02040603050405020204" pitchFamily="18" charset="0"/>
                <a:ea typeface="Source Serif Pro" panose="02040603050405020204" pitchFamily="18" charset="0"/>
                <a:cs typeface="Calibri Light" panose="020F0302020204030204" pitchFamily="34" charset="0"/>
              </a:rPr>
              <a:t>microservices</a:t>
            </a:r>
            <a:r>
              <a:rPr lang="vi-VN" sz="2400" dirty="0">
                <a:latin typeface="Source Serif Pro" panose="02040603050405020204" pitchFamily="18" charset="0"/>
                <a:ea typeface="Source Serif Pro" panose="02040603050405020204" pitchFamily="18" charset="0"/>
                <a:cs typeface="Calibri Light" panose="020F0302020204030204" pitchFamily="34" charset="0"/>
              </a:rPr>
              <a:t> là một kiểu kiến trúc phần mềm phân tán trong đó ứng dụng được phát triển như là một tập hợp các dịch vụ nhỏ, độc lập nhau và có khả năng hoạt động tự lập</a:t>
            </a:r>
            <a:endParaRPr lang="en-US" sz="2400" dirty="0">
              <a:latin typeface="Source Serif Pro" panose="02040603050405020204" pitchFamily="18" charset="0"/>
              <a:ea typeface="Source Serif Pro" panose="02040603050405020204" pitchFamily="18" charset="0"/>
              <a:cs typeface="Calibri Light" panose="020F0302020204030204" pitchFamily="34" charset="0"/>
            </a:endParaRPr>
          </a:p>
          <a:p>
            <a:pPr marL="0" indent="0">
              <a:spcBef>
                <a:spcPts val="0"/>
              </a:spcBef>
              <a:buFont typeface="Arial" pitchFamily="34" charset="0"/>
              <a:buNone/>
            </a:pPr>
            <a:endParaRPr lang="en-US" sz="2400" dirty="0">
              <a:latin typeface="Source Serif Pro" panose="02040603050405020204" pitchFamily="18" charset="0"/>
              <a:ea typeface="Source Serif Pro" panose="02040603050405020204" pitchFamily="18" charset="0"/>
              <a:cs typeface="Calibri Light" panose="020F0302020204030204" pitchFamily="34" charset="0"/>
            </a:endParaRPr>
          </a:p>
          <a:p>
            <a:pPr marL="0" indent="0">
              <a:spcBef>
                <a:spcPts val="0"/>
              </a:spcBef>
              <a:buFont typeface="Arial" pitchFamily="34" charset="0"/>
              <a:buNone/>
            </a:pPr>
            <a:r>
              <a:rPr lang="en-US" sz="2400" dirty="0" err="1">
                <a:latin typeface="Source Serif Pro" panose="02040603050405020204" pitchFamily="18" charset="0"/>
                <a:ea typeface="Source Serif Pro" panose="02040603050405020204" pitchFamily="18" charset="0"/>
                <a:cs typeface="Calibri Light" panose="020F0302020204030204" pitchFamily="34" charset="0"/>
              </a:rPr>
              <a:t>Ưu</a:t>
            </a:r>
            <a:r>
              <a:rPr lang="en-US" sz="2400" dirty="0">
                <a:latin typeface="Source Serif Pro" panose="02040603050405020204" pitchFamily="18" charset="0"/>
                <a:ea typeface="Source Serif Pro" panose="02040603050405020204" pitchFamily="18" charset="0"/>
                <a:cs typeface="Calibri Light" panose="020F0302020204030204" pitchFamily="34" charset="0"/>
              </a:rPr>
              <a:t> </a:t>
            </a:r>
            <a:r>
              <a:rPr lang="en-US" sz="2400" dirty="0" err="1">
                <a:latin typeface="Source Serif Pro" panose="02040603050405020204" pitchFamily="18" charset="0"/>
                <a:ea typeface="Source Serif Pro" panose="02040603050405020204" pitchFamily="18" charset="0"/>
                <a:cs typeface="Calibri Light" panose="020F0302020204030204" pitchFamily="34" charset="0"/>
              </a:rPr>
              <a:t>điểm</a:t>
            </a:r>
            <a:r>
              <a:rPr lang="en-US" sz="2400" dirty="0">
                <a:latin typeface="Source Serif Pro" panose="02040603050405020204" pitchFamily="18" charset="0"/>
                <a:ea typeface="Source Serif Pro" panose="02040603050405020204" pitchFamily="18" charset="0"/>
                <a:cs typeface="Calibri Light" panose="020F0302020204030204" pitchFamily="34" charset="0"/>
              </a:rPr>
              <a:t>:</a:t>
            </a:r>
          </a:p>
          <a:p>
            <a:pPr marL="457200" indent="-304800">
              <a:spcBef>
                <a:spcPts val="0"/>
              </a:spcBef>
              <a:buSzPts val="1200"/>
              <a:buFont typeface="Arial" pitchFamily="34" charset="0"/>
              <a:buChar char="●"/>
            </a:pPr>
            <a:r>
              <a:rPr lang="en-US" sz="2400" dirty="0" err="1">
                <a:latin typeface="Source Serif Pro" panose="02040603050405020204" pitchFamily="18" charset="0"/>
                <a:ea typeface="Source Serif Pro" panose="02040603050405020204" pitchFamily="18" charset="0"/>
                <a:cs typeface="Calibri Light" panose="020F0302020204030204" pitchFamily="34" charset="0"/>
              </a:rPr>
              <a:t>Khả</a:t>
            </a:r>
            <a:r>
              <a:rPr lang="en-US" sz="2400" dirty="0">
                <a:latin typeface="Source Serif Pro" panose="02040603050405020204" pitchFamily="18" charset="0"/>
                <a:ea typeface="Source Serif Pro" panose="02040603050405020204" pitchFamily="18" charset="0"/>
                <a:cs typeface="Calibri Light" panose="020F0302020204030204" pitchFamily="34" charset="0"/>
              </a:rPr>
              <a:t> </a:t>
            </a:r>
            <a:r>
              <a:rPr lang="en-US" sz="2400" dirty="0" err="1">
                <a:latin typeface="Source Serif Pro" panose="02040603050405020204" pitchFamily="18" charset="0"/>
                <a:ea typeface="Source Serif Pro" panose="02040603050405020204" pitchFamily="18" charset="0"/>
                <a:cs typeface="Calibri Light" panose="020F0302020204030204" pitchFamily="34" charset="0"/>
              </a:rPr>
              <a:t>năng</a:t>
            </a:r>
            <a:r>
              <a:rPr lang="en-US" sz="2400" dirty="0">
                <a:latin typeface="Source Serif Pro" panose="02040603050405020204" pitchFamily="18" charset="0"/>
                <a:ea typeface="Source Serif Pro" panose="02040603050405020204" pitchFamily="18" charset="0"/>
                <a:cs typeface="Calibri Light" panose="020F0302020204030204" pitchFamily="34" charset="0"/>
              </a:rPr>
              <a:t> </a:t>
            </a:r>
            <a:r>
              <a:rPr lang="en-US" sz="2400" dirty="0" err="1">
                <a:latin typeface="Source Serif Pro" panose="02040603050405020204" pitchFamily="18" charset="0"/>
                <a:ea typeface="Source Serif Pro" panose="02040603050405020204" pitchFamily="18" charset="0"/>
                <a:cs typeface="Calibri Light" panose="020F0302020204030204" pitchFamily="34" charset="0"/>
              </a:rPr>
              <a:t>mở</a:t>
            </a:r>
            <a:r>
              <a:rPr lang="en-US" sz="2400" dirty="0">
                <a:latin typeface="Source Serif Pro" panose="02040603050405020204" pitchFamily="18" charset="0"/>
                <a:ea typeface="Source Serif Pro" panose="02040603050405020204" pitchFamily="18" charset="0"/>
                <a:cs typeface="Calibri Light" panose="020F0302020204030204" pitchFamily="34" charset="0"/>
              </a:rPr>
              <a:t> </a:t>
            </a:r>
            <a:r>
              <a:rPr lang="en-US" sz="2400" dirty="0" err="1">
                <a:latin typeface="Source Serif Pro" panose="02040603050405020204" pitchFamily="18" charset="0"/>
                <a:ea typeface="Source Serif Pro" panose="02040603050405020204" pitchFamily="18" charset="0"/>
                <a:cs typeface="Calibri Light" panose="020F0302020204030204" pitchFamily="34" charset="0"/>
              </a:rPr>
              <a:t>rộng</a:t>
            </a:r>
            <a:r>
              <a:rPr lang="en-US" sz="2400" dirty="0">
                <a:latin typeface="Source Serif Pro" panose="02040603050405020204" pitchFamily="18" charset="0"/>
                <a:ea typeface="Source Serif Pro" panose="02040603050405020204" pitchFamily="18" charset="0"/>
                <a:cs typeface="Calibri Light" panose="020F0302020204030204" pitchFamily="34" charset="0"/>
              </a:rPr>
              <a:t> </a:t>
            </a:r>
            <a:r>
              <a:rPr lang="en-US" sz="2400" dirty="0" err="1">
                <a:latin typeface="Source Serif Pro" panose="02040603050405020204" pitchFamily="18" charset="0"/>
                <a:ea typeface="Source Serif Pro" panose="02040603050405020204" pitchFamily="18" charset="0"/>
                <a:cs typeface="Calibri Light" panose="020F0302020204030204" pitchFamily="34" charset="0"/>
              </a:rPr>
              <a:t>linh</a:t>
            </a:r>
            <a:r>
              <a:rPr lang="en-US" sz="2400" dirty="0">
                <a:latin typeface="Source Serif Pro" panose="02040603050405020204" pitchFamily="18" charset="0"/>
                <a:ea typeface="Source Serif Pro" panose="02040603050405020204" pitchFamily="18" charset="0"/>
                <a:cs typeface="Calibri Light" panose="020F0302020204030204" pitchFamily="34" charset="0"/>
              </a:rPr>
              <a:t> </a:t>
            </a:r>
            <a:r>
              <a:rPr lang="en-US" sz="2400" dirty="0" err="1">
                <a:latin typeface="Source Serif Pro" panose="02040603050405020204" pitchFamily="18" charset="0"/>
                <a:ea typeface="Source Serif Pro" panose="02040603050405020204" pitchFamily="18" charset="0"/>
                <a:cs typeface="Calibri Light" panose="020F0302020204030204" pitchFamily="34" charset="0"/>
              </a:rPr>
              <a:t>hoạt</a:t>
            </a:r>
            <a:endParaRPr lang="en-US" sz="2400" dirty="0">
              <a:latin typeface="Source Serif Pro" panose="02040603050405020204" pitchFamily="18" charset="0"/>
              <a:ea typeface="Source Serif Pro" panose="02040603050405020204" pitchFamily="18" charset="0"/>
              <a:cs typeface="Calibri Light" panose="020F0302020204030204" pitchFamily="34" charset="0"/>
            </a:endParaRPr>
          </a:p>
          <a:p>
            <a:pPr marL="457200" indent="-304800">
              <a:spcBef>
                <a:spcPts val="0"/>
              </a:spcBef>
              <a:buSzPts val="1200"/>
              <a:buFont typeface="Arial" pitchFamily="34" charset="0"/>
              <a:buChar char="●"/>
            </a:pPr>
            <a:r>
              <a:rPr lang="en-US" sz="2400" dirty="0" err="1">
                <a:latin typeface="Source Serif Pro" panose="02040603050405020204" pitchFamily="18" charset="0"/>
                <a:ea typeface="Source Serif Pro" panose="02040603050405020204" pitchFamily="18" charset="0"/>
                <a:cs typeface="Calibri Light" panose="020F0302020204030204" pitchFamily="34" charset="0"/>
              </a:rPr>
              <a:t>Dễ</a:t>
            </a:r>
            <a:r>
              <a:rPr lang="en-US" sz="2400" dirty="0">
                <a:latin typeface="Source Serif Pro" panose="02040603050405020204" pitchFamily="18" charset="0"/>
                <a:ea typeface="Source Serif Pro" panose="02040603050405020204" pitchFamily="18" charset="0"/>
                <a:cs typeface="Calibri Light" panose="020F0302020204030204" pitchFamily="34" charset="0"/>
              </a:rPr>
              <a:t> </a:t>
            </a:r>
            <a:r>
              <a:rPr lang="en-US" sz="2400" dirty="0" err="1">
                <a:latin typeface="Source Serif Pro" panose="02040603050405020204" pitchFamily="18" charset="0"/>
                <a:ea typeface="Source Serif Pro" panose="02040603050405020204" pitchFamily="18" charset="0"/>
                <a:cs typeface="Calibri Light" panose="020F0302020204030204" pitchFamily="34" charset="0"/>
              </a:rPr>
              <a:t>dàng</a:t>
            </a:r>
            <a:r>
              <a:rPr lang="en-US" sz="2400" dirty="0">
                <a:latin typeface="Source Serif Pro" panose="02040603050405020204" pitchFamily="18" charset="0"/>
                <a:ea typeface="Source Serif Pro" panose="02040603050405020204" pitchFamily="18" charset="0"/>
                <a:cs typeface="Calibri Light" panose="020F0302020204030204" pitchFamily="34" charset="0"/>
              </a:rPr>
              <a:t> </a:t>
            </a:r>
            <a:r>
              <a:rPr lang="en-US" sz="2400" dirty="0" err="1">
                <a:latin typeface="Source Serif Pro" panose="02040603050405020204" pitchFamily="18" charset="0"/>
                <a:ea typeface="Source Serif Pro" panose="02040603050405020204" pitchFamily="18" charset="0"/>
                <a:cs typeface="Calibri Light" panose="020F0302020204030204" pitchFamily="34" charset="0"/>
              </a:rPr>
              <a:t>bảo</a:t>
            </a:r>
            <a:r>
              <a:rPr lang="en-US" sz="2400" dirty="0">
                <a:latin typeface="Source Serif Pro" panose="02040603050405020204" pitchFamily="18" charset="0"/>
                <a:ea typeface="Source Serif Pro" panose="02040603050405020204" pitchFamily="18" charset="0"/>
                <a:cs typeface="Calibri Light" panose="020F0302020204030204" pitchFamily="34" charset="0"/>
              </a:rPr>
              <a:t> </a:t>
            </a:r>
            <a:r>
              <a:rPr lang="en-US" sz="2400" dirty="0" err="1">
                <a:latin typeface="Source Serif Pro" panose="02040603050405020204" pitchFamily="18" charset="0"/>
                <a:ea typeface="Source Serif Pro" panose="02040603050405020204" pitchFamily="18" charset="0"/>
                <a:cs typeface="Calibri Light" panose="020F0302020204030204" pitchFamily="34" charset="0"/>
              </a:rPr>
              <a:t>trì</a:t>
            </a:r>
            <a:r>
              <a:rPr lang="en-US" sz="2400" dirty="0">
                <a:latin typeface="Source Serif Pro" panose="02040603050405020204" pitchFamily="18" charset="0"/>
                <a:ea typeface="Source Serif Pro" panose="02040603050405020204" pitchFamily="18" charset="0"/>
                <a:cs typeface="Calibri Light" panose="020F0302020204030204" pitchFamily="34" charset="0"/>
              </a:rPr>
              <a:t> </a:t>
            </a:r>
            <a:r>
              <a:rPr lang="en-US" sz="2400" dirty="0" err="1">
                <a:latin typeface="Source Serif Pro" panose="02040603050405020204" pitchFamily="18" charset="0"/>
                <a:ea typeface="Source Serif Pro" panose="02040603050405020204" pitchFamily="18" charset="0"/>
                <a:cs typeface="Calibri Light" panose="020F0302020204030204" pitchFamily="34" charset="0"/>
              </a:rPr>
              <a:t>và</a:t>
            </a:r>
            <a:r>
              <a:rPr lang="en-US" sz="2400" dirty="0">
                <a:latin typeface="Source Serif Pro" panose="02040603050405020204" pitchFamily="18" charset="0"/>
                <a:ea typeface="Source Serif Pro" panose="02040603050405020204" pitchFamily="18" charset="0"/>
                <a:cs typeface="Calibri Light" panose="020F0302020204030204" pitchFamily="34" charset="0"/>
              </a:rPr>
              <a:t> </a:t>
            </a:r>
            <a:r>
              <a:rPr lang="en-US" sz="2400" dirty="0" err="1">
                <a:latin typeface="Source Serif Pro" panose="02040603050405020204" pitchFamily="18" charset="0"/>
                <a:ea typeface="Source Serif Pro" panose="02040603050405020204" pitchFamily="18" charset="0"/>
                <a:cs typeface="Calibri Light" panose="020F0302020204030204" pitchFamily="34" charset="0"/>
              </a:rPr>
              <a:t>nâng</a:t>
            </a:r>
            <a:r>
              <a:rPr lang="en-US" sz="2400" dirty="0">
                <a:latin typeface="Source Serif Pro" panose="02040603050405020204" pitchFamily="18" charset="0"/>
                <a:ea typeface="Source Serif Pro" panose="02040603050405020204" pitchFamily="18" charset="0"/>
                <a:cs typeface="Calibri Light" panose="020F0302020204030204" pitchFamily="34" charset="0"/>
              </a:rPr>
              <a:t> </a:t>
            </a:r>
            <a:r>
              <a:rPr lang="en-US" sz="2400" dirty="0" err="1">
                <a:latin typeface="Source Serif Pro" panose="02040603050405020204" pitchFamily="18" charset="0"/>
                <a:ea typeface="Source Serif Pro" panose="02040603050405020204" pitchFamily="18" charset="0"/>
                <a:cs typeface="Calibri Light" panose="020F0302020204030204" pitchFamily="34" charset="0"/>
              </a:rPr>
              <a:t>cấp</a:t>
            </a:r>
            <a:endParaRPr lang="en-US" sz="2400" dirty="0">
              <a:latin typeface="Source Serif Pro" panose="02040603050405020204" pitchFamily="18" charset="0"/>
              <a:ea typeface="Source Serif Pro" panose="02040603050405020204" pitchFamily="18" charset="0"/>
              <a:cs typeface="Calibri Light" panose="020F0302020204030204" pitchFamily="34" charset="0"/>
            </a:endParaRPr>
          </a:p>
          <a:p>
            <a:pPr marL="457200" indent="-304800">
              <a:spcBef>
                <a:spcPts val="0"/>
              </a:spcBef>
              <a:buSzPts val="1200"/>
              <a:buFont typeface="Arial" pitchFamily="34" charset="0"/>
              <a:buChar char="●"/>
            </a:pPr>
            <a:r>
              <a:rPr lang="en-US" sz="2400" dirty="0" err="1">
                <a:latin typeface="Source Serif Pro" panose="02040603050405020204" pitchFamily="18" charset="0"/>
                <a:ea typeface="Source Serif Pro" panose="02040603050405020204" pitchFamily="18" charset="0"/>
                <a:cs typeface="Calibri Light" panose="020F0302020204030204" pitchFamily="34" charset="0"/>
              </a:rPr>
              <a:t>Khả</a:t>
            </a:r>
            <a:r>
              <a:rPr lang="en-US" sz="2400" dirty="0">
                <a:latin typeface="Source Serif Pro" panose="02040603050405020204" pitchFamily="18" charset="0"/>
                <a:ea typeface="Source Serif Pro" panose="02040603050405020204" pitchFamily="18" charset="0"/>
                <a:cs typeface="Calibri Light" panose="020F0302020204030204" pitchFamily="34" charset="0"/>
              </a:rPr>
              <a:t> </a:t>
            </a:r>
            <a:r>
              <a:rPr lang="en-US" sz="2400" dirty="0" err="1">
                <a:latin typeface="Source Serif Pro" panose="02040603050405020204" pitchFamily="18" charset="0"/>
                <a:ea typeface="Source Serif Pro" panose="02040603050405020204" pitchFamily="18" charset="0"/>
                <a:cs typeface="Calibri Light" panose="020F0302020204030204" pitchFamily="34" charset="0"/>
              </a:rPr>
              <a:t>năng</a:t>
            </a:r>
            <a:r>
              <a:rPr lang="en-US" sz="2400" dirty="0">
                <a:latin typeface="Source Serif Pro" panose="02040603050405020204" pitchFamily="18" charset="0"/>
                <a:ea typeface="Source Serif Pro" panose="02040603050405020204" pitchFamily="18" charset="0"/>
                <a:cs typeface="Calibri Light" panose="020F0302020204030204" pitchFamily="34" charset="0"/>
              </a:rPr>
              <a:t> </a:t>
            </a:r>
            <a:r>
              <a:rPr lang="en-US" sz="2400" dirty="0" err="1">
                <a:latin typeface="Source Serif Pro" panose="02040603050405020204" pitchFamily="18" charset="0"/>
                <a:ea typeface="Source Serif Pro" panose="02040603050405020204" pitchFamily="18" charset="0"/>
                <a:cs typeface="Calibri Light" panose="020F0302020204030204" pitchFamily="34" charset="0"/>
              </a:rPr>
              <a:t>tích</a:t>
            </a:r>
            <a:r>
              <a:rPr lang="en-US" sz="2400" dirty="0">
                <a:latin typeface="Source Serif Pro" panose="02040603050405020204" pitchFamily="18" charset="0"/>
                <a:ea typeface="Source Serif Pro" panose="02040603050405020204" pitchFamily="18" charset="0"/>
                <a:cs typeface="Calibri Light" panose="020F0302020204030204" pitchFamily="34" charset="0"/>
              </a:rPr>
              <a:t> </a:t>
            </a:r>
            <a:r>
              <a:rPr lang="en-US" sz="2400" dirty="0" err="1">
                <a:latin typeface="Source Serif Pro" panose="02040603050405020204" pitchFamily="18" charset="0"/>
                <a:ea typeface="Source Serif Pro" panose="02040603050405020204" pitchFamily="18" charset="0"/>
                <a:cs typeface="Calibri Light" panose="020F0302020204030204" pitchFamily="34" charset="0"/>
              </a:rPr>
              <a:t>hợp</a:t>
            </a:r>
            <a:r>
              <a:rPr lang="en-US" sz="2400" dirty="0">
                <a:latin typeface="Source Serif Pro" panose="02040603050405020204" pitchFamily="18" charset="0"/>
                <a:ea typeface="Source Serif Pro" panose="02040603050405020204" pitchFamily="18" charset="0"/>
                <a:cs typeface="Calibri Light" panose="020F0302020204030204" pitchFamily="34" charset="0"/>
              </a:rPr>
              <a:t> </a:t>
            </a:r>
            <a:r>
              <a:rPr lang="en-US" sz="2400" dirty="0" err="1">
                <a:latin typeface="Source Serif Pro" panose="02040603050405020204" pitchFamily="18" charset="0"/>
                <a:ea typeface="Source Serif Pro" panose="02040603050405020204" pitchFamily="18" charset="0"/>
                <a:cs typeface="Calibri Light" panose="020F0302020204030204" pitchFamily="34" charset="0"/>
              </a:rPr>
              <a:t>công</a:t>
            </a:r>
            <a:r>
              <a:rPr lang="en-US" sz="2400" dirty="0">
                <a:latin typeface="Source Serif Pro" panose="02040603050405020204" pitchFamily="18" charset="0"/>
                <a:ea typeface="Source Serif Pro" panose="02040603050405020204" pitchFamily="18" charset="0"/>
                <a:cs typeface="Calibri Light" panose="020F0302020204030204" pitchFamily="34" charset="0"/>
              </a:rPr>
              <a:t> </a:t>
            </a:r>
            <a:r>
              <a:rPr lang="en-US" sz="2400" dirty="0" err="1">
                <a:latin typeface="Source Serif Pro" panose="02040603050405020204" pitchFamily="18" charset="0"/>
                <a:ea typeface="Source Serif Pro" panose="02040603050405020204" pitchFamily="18" charset="0"/>
                <a:cs typeface="Calibri Light" panose="020F0302020204030204" pitchFamily="34" charset="0"/>
              </a:rPr>
              <a:t>nghệ</a:t>
            </a:r>
            <a:r>
              <a:rPr lang="en-US" sz="2400" dirty="0">
                <a:latin typeface="Source Serif Pro" panose="02040603050405020204" pitchFamily="18" charset="0"/>
                <a:ea typeface="Source Serif Pro" panose="02040603050405020204" pitchFamily="18" charset="0"/>
                <a:cs typeface="Calibri Light" panose="020F0302020204030204" pitchFamily="34" charset="0"/>
              </a:rPr>
              <a:t> </a:t>
            </a:r>
            <a:r>
              <a:rPr lang="en-US" sz="2400" dirty="0" err="1">
                <a:latin typeface="Source Serif Pro" panose="02040603050405020204" pitchFamily="18" charset="0"/>
                <a:ea typeface="Source Serif Pro" panose="02040603050405020204" pitchFamily="18" charset="0"/>
                <a:cs typeface="Calibri Light" panose="020F0302020204030204" pitchFamily="34" charset="0"/>
              </a:rPr>
              <a:t>đa</a:t>
            </a:r>
            <a:r>
              <a:rPr lang="en-US" sz="2400" dirty="0">
                <a:latin typeface="Source Serif Pro" panose="02040603050405020204" pitchFamily="18" charset="0"/>
                <a:ea typeface="Source Serif Pro" panose="02040603050405020204" pitchFamily="18" charset="0"/>
                <a:cs typeface="Calibri Light" panose="020F0302020204030204" pitchFamily="34" charset="0"/>
              </a:rPr>
              <a:t> </a:t>
            </a:r>
            <a:r>
              <a:rPr lang="en-US" sz="2400" dirty="0" err="1">
                <a:latin typeface="Source Serif Pro" panose="02040603050405020204" pitchFamily="18" charset="0"/>
                <a:ea typeface="Source Serif Pro" panose="02040603050405020204" pitchFamily="18" charset="0"/>
                <a:cs typeface="Calibri Light" panose="020F0302020204030204" pitchFamily="34" charset="0"/>
              </a:rPr>
              <a:t>dạng</a:t>
            </a:r>
            <a:endParaRPr lang="en-US" sz="2400" dirty="0">
              <a:latin typeface="Source Serif Pro" panose="02040603050405020204" pitchFamily="18" charset="0"/>
              <a:ea typeface="Source Serif Pro" panose="02040603050405020204" pitchFamily="18" charset="0"/>
              <a:cs typeface="Calibri Light" panose="020F0302020204030204" pitchFamily="34" charset="0"/>
            </a:endParaRPr>
          </a:p>
          <a:p>
            <a:pPr marL="457200" indent="-304800">
              <a:spcBef>
                <a:spcPts val="0"/>
              </a:spcBef>
              <a:buSzPts val="1200"/>
              <a:buFont typeface="Arial" pitchFamily="34" charset="0"/>
              <a:buChar char="●"/>
            </a:pPr>
            <a:endParaRPr lang="en-US" sz="2400" dirty="0">
              <a:latin typeface="Source Serif Pro" panose="02040603050405020204" pitchFamily="18" charset="0"/>
              <a:ea typeface="Source Serif Pro" panose="02040603050405020204" pitchFamily="18" charset="0"/>
              <a:cs typeface="Calibri Light" panose="020F0302020204030204" pitchFamily="34" charset="0"/>
            </a:endParaRPr>
          </a:p>
          <a:p>
            <a:pPr marL="0" indent="0">
              <a:spcBef>
                <a:spcPts val="0"/>
              </a:spcBef>
              <a:buFont typeface="Arial" pitchFamily="34" charset="0"/>
              <a:buNone/>
            </a:pPr>
            <a:r>
              <a:rPr lang="en-US" sz="2400" dirty="0" err="1">
                <a:latin typeface="Source Serif Pro" panose="02040603050405020204" pitchFamily="18" charset="0"/>
                <a:ea typeface="Source Serif Pro" panose="02040603050405020204" pitchFamily="18" charset="0"/>
                <a:cs typeface="Calibri Light" panose="020F0302020204030204" pitchFamily="34" charset="0"/>
              </a:rPr>
              <a:t>Nhược</a:t>
            </a:r>
            <a:r>
              <a:rPr lang="en-US" sz="2400" dirty="0">
                <a:latin typeface="Source Serif Pro" panose="02040603050405020204" pitchFamily="18" charset="0"/>
                <a:ea typeface="Source Serif Pro" panose="02040603050405020204" pitchFamily="18" charset="0"/>
                <a:cs typeface="Calibri Light" panose="020F0302020204030204" pitchFamily="34" charset="0"/>
              </a:rPr>
              <a:t> </a:t>
            </a:r>
            <a:r>
              <a:rPr lang="en-US" sz="2400" dirty="0" err="1">
                <a:latin typeface="Source Serif Pro" panose="02040603050405020204" pitchFamily="18" charset="0"/>
                <a:ea typeface="Source Serif Pro" panose="02040603050405020204" pitchFamily="18" charset="0"/>
                <a:cs typeface="Calibri Light" panose="020F0302020204030204" pitchFamily="34" charset="0"/>
              </a:rPr>
              <a:t>điểm</a:t>
            </a:r>
            <a:r>
              <a:rPr lang="en-US" sz="2400" dirty="0">
                <a:latin typeface="Source Serif Pro" panose="02040603050405020204" pitchFamily="18" charset="0"/>
                <a:ea typeface="Source Serif Pro" panose="02040603050405020204" pitchFamily="18" charset="0"/>
                <a:cs typeface="Calibri Light" panose="020F0302020204030204" pitchFamily="34" charset="0"/>
              </a:rPr>
              <a:t>:</a:t>
            </a:r>
          </a:p>
          <a:p>
            <a:pPr marL="457200" indent="-304800">
              <a:spcBef>
                <a:spcPts val="0"/>
              </a:spcBef>
              <a:buSzPts val="1200"/>
              <a:buFont typeface="Arial" pitchFamily="34" charset="0"/>
              <a:buChar char="●"/>
            </a:pPr>
            <a:r>
              <a:rPr lang="en-US" sz="2400" dirty="0" err="1">
                <a:latin typeface="Source Serif Pro" panose="02040603050405020204" pitchFamily="18" charset="0"/>
                <a:ea typeface="Source Serif Pro" panose="02040603050405020204" pitchFamily="18" charset="0"/>
                <a:cs typeface="Calibri Light" panose="020F0302020204030204" pitchFamily="34" charset="0"/>
              </a:rPr>
              <a:t>Độ</a:t>
            </a:r>
            <a:r>
              <a:rPr lang="en-US" sz="2400" dirty="0">
                <a:latin typeface="Source Serif Pro" panose="02040603050405020204" pitchFamily="18" charset="0"/>
                <a:ea typeface="Source Serif Pro" panose="02040603050405020204" pitchFamily="18" charset="0"/>
                <a:cs typeface="Calibri Light" panose="020F0302020204030204" pitchFamily="34" charset="0"/>
              </a:rPr>
              <a:t> </a:t>
            </a:r>
            <a:r>
              <a:rPr lang="en-US" sz="2400" dirty="0" err="1">
                <a:latin typeface="Source Serif Pro" panose="02040603050405020204" pitchFamily="18" charset="0"/>
                <a:ea typeface="Source Serif Pro" panose="02040603050405020204" pitchFamily="18" charset="0"/>
                <a:cs typeface="Calibri Light" panose="020F0302020204030204" pitchFamily="34" charset="0"/>
              </a:rPr>
              <a:t>phức</a:t>
            </a:r>
            <a:r>
              <a:rPr lang="en-US" sz="2400" dirty="0">
                <a:latin typeface="Source Serif Pro" panose="02040603050405020204" pitchFamily="18" charset="0"/>
                <a:ea typeface="Source Serif Pro" panose="02040603050405020204" pitchFamily="18" charset="0"/>
                <a:cs typeface="Calibri Light" panose="020F0302020204030204" pitchFamily="34" charset="0"/>
              </a:rPr>
              <a:t> </a:t>
            </a:r>
            <a:r>
              <a:rPr lang="en-US" sz="2400" dirty="0" err="1">
                <a:latin typeface="Source Serif Pro" panose="02040603050405020204" pitchFamily="18" charset="0"/>
                <a:ea typeface="Source Serif Pro" panose="02040603050405020204" pitchFamily="18" charset="0"/>
                <a:cs typeface="Calibri Light" panose="020F0302020204030204" pitchFamily="34" charset="0"/>
              </a:rPr>
              <a:t>tạp</a:t>
            </a:r>
            <a:r>
              <a:rPr lang="en-US" sz="2400" dirty="0">
                <a:latin typeface="Source Serif Pro" panose="02040603050405020204" pitchFamily="18" charset="0"/>
                <a:ea typeface="Source Serif Pro" panose="02040603050405020204" pitchFamily="18" charset="0"/>
                <a:cs typeface="Calibri Light" panose="020F0302020204030204" pitchFamily="34" charset="0"/>
              </a:rPr>
              <a:t> </a:t>
            </a:r>
            <a:r>
              <a:rPr lang="en-US" sz="2400" dirty="0" err="1">
                <a:latin typeface="Source Serif Pro" panose="02040603050405020204" pitchFamily="18" charset="0"/>
                <a:ea typeface="Source Serif Pro" panose="02040603050405020204" pitchFamily="18" charset="0"/>
                <a:cs typeface="Calibri Light" panose="020F0302020204030204" pitchFamily="34" charset="0"/>
              </a:rPr>
              <a:t>trong</a:t>
            </a:r>
            <a:r>
              <a:rPr lang="en-US" sz="2400" dirty="0">
                <a:latin typeface="Source Serif Pro" panose="02040603050405020204" pitchFamily="18" charset="0"/>
                <a:ea typeface="Source Serif Pro" panose="02040603050405020204" pitchFamily="18" charset="0"/>
                <a:cs typeface="Calibri Light" panose="020F0302020204030204" pitchFamily="34" charset="0"/>
              </a:rPr>
              <a:t> </a:t>
            </a:r>
            <a:r>
              <a:rPr lang="en-US" sz="2400" dirty="0" err="1">
                <a:latin typeface="Source Serif Pro" panose="02040603050405020204" pitchFamily="18" charset="0"/>
                <a:ea typeface="Source Serif Pro" panose="02040603050405020204" pitchFamily="18" charset="0"/>
                <a:cs typeface="Calibri Light" panose="020F0302020204030204" pitchFamily="34" charset="0"/>
              </a:rPr>
              <a:t>triển</a:t>
            </a:r>
            <a:r>
              <a:rPr lang="en-US" sz="2400" dirty="0">
                <a:latin typeface="Source Serif Pro" panose="02040603050405020204" pitchFamily="18" charset="0"/>
                <a:ea typeface="Source Serif Pro" panose="02040603050405020204" pitchFamily="18" charset="0"/>
                <a:cs typeface="Calibri Light" panose="020F0302020204030204" pitchFamily="34" charset="0"/>
              </a:rPr>
              <a:t> </a:t>
            </a:r>
            <a:r>
              <a:rPr lang="en-US" sz="2400" dirty="0" err="1">
                <a:latin typeface="Source Serif Pro" panose="02040603050405020204" pitchFamily="18" charset="0"/>
                <a:ea typeface="Source Serif Pro" panose="02040603050405020204" pitchFamily="18" charset="0"/>
                <a:cs typeface="Calibri Light" panose="020F0302020204030204" pitchFamily="34" charset="0"/>
              </a:rPr>
              <a:t>khai</a:t>
            </a:r>
            <a:r>
              <a:rPr lang="en-US" sz="2400" dirty="0">
                <a:latin typeface="Source Serif Pro" panose="02040603050405020204" pitchFamily="18" charset="0"/>
                <a:ea typeface="Source Serif Pro" panose="02040603050405020204" pitchFamily="18" charset="0"/>
                <a:cs typeface="Calibri Light" panose="020F0302020204030204" pitchFamily="34" charset="0"/>
              </a:rPr>
              <a:t> </a:t>
            </a:r>
            <a:r>
              <a:rPr lang="en-US" sz="2400" dirty="0" err="1">
                <a:latin typeface="Source Serif Pro" panose="02040603050405020204" pitchFamily="18" charset="0"/>
                <a:ea typeface="Source Serif Pro" panose="02040603050405020204" pitchFamily="18" charset="0"/>
                <a:cs typeface="Calibri Light" panose="020F0302020204030204" pitchFamily="34" charset="0"/>
              </a:rPr>
              <a:t>và</a:t>
            </a:r>
            <a:r>
              <a:rPr lang="en-US" sz="2400" dirty="0">
                <a:latin typeface="Source Serif Pro" panose="02040603050405020204" pitchFamily="18" charset="0"/>
                <a:ea typeface="Source Serif Pro" panose="02040603050405020204" pitchFamily="18" charset="0"/>
                <a:cs typeface="Calibri Light" panose="020F0302020204030204" pitchFamily="34" charset="0"/>
              </a:rPr>
              <a:t> </a:t>
            </a:r>
            <a:r>
              <a:rPr lang="en-US" sz="2400" dirty="0" err="1">
                <a:latin typeface="Source Serif Pro" panose="02040603050405020204" pitchFamily="18" charset="0"/>
                <a:ea typeface="Source Serif Pro" panose="02040603050405020204" pitchFamily="18" charset="0"/>
                <a:cs typeface="Calibri Light" panose="020F0302020204030204" pitchFamily="34" charset="0"/>
              </a:rPr>
              <a:t>quản</a:t>
            </a:r>
            <a:r>
              <a:rPr lang="en-US" sz="2400" dirty="0">
                <a:latin typeface="Source Serif Pro" panose="02040603050405020204" pitchFamily="18" charset="0"/>
                <a:ea typeface="Source Serif Pro" panose="02040603050405020204" pitchFamily="18" charset="0"/>
                <a:cs typeface="Calibri Light" panose="020F0302020204030204" pitchFamily="34" charset="0"/>
              </a:rPr>
              <a:t> </a:t>
            </a:r>
            <a:r>
              <a:rPr lang="en-US" sz="2400" dirty="0" err="1">
                <a:latin typeface="Source Serif Pro" panose="02040603050405020204" pitchFamily="18" charset="0"/>
                <a:ea typeface="Source Serif Pro" panose="02040603050405020204" pitchFamily="18" charset="0"/>
                <a:cs typeface="Calibri Light" panose="020F0302020204030204" pitchFamily="34" charset="0"/>
              </a:rPr>
              <a:t>lý</a:t>
            </a:r>
            <a:endParaRPr lang="en-US" sz="2400" dirty="0">
              <a:latin typeface="Source Serif Pro" panose="02040603050405020204" pitchFamily="18" charset="0"/>
              <a:ea typeface="Source Serif Pro" panose="02040603050405020204" pitchFamily="18" charset="0"/>
              <a:cs typeface="Calibri Light" panose="020F0302020204030204" pitchFamily="34" charset="0"/>
            </a:endParaRPr>
          </a:p>
          <a:p>
            <a:pPr marL="457200" indent="-304800">
              <a:spcBef>
                <a:spcPts val="0"/>
              </a:spcBef>
              <a:buSzPts val="1200"/>
              <a:buFont typeface="Arial" pitchFamily="34" charset="0"/>
              <a:buChar char="●"/>
            </a:pPr>
            <a:r>
              <a:rPr lang="en-US" sz="2400" dirty="0">
                <a:latin typeface="Source Serif Pro" panose="02040603050405020204" pitchFamily="18" charset="0"/>
                <a:ea typeface="Source Serif Pro" panose="02040603050405020204" pitchFamily="18" charset="0"/>
                <a:cs typeface="Calibri Light" panose="020F0302020204030204" pitchFamily="34" charset="0"/>
              </a:rPr>
              <a:t>Chi </a:t>
            </a:r>
            <a:r>
              <a:rPr lang="en-US" sz="2400" dirty="0" err="1">
                <a:latin typeface="Source Serif Pro" panose="02040603050405020204" pitchFamily="18" charset="0"/>
                <a:ea typeface="Source Serif Pro" panose="02040603050405020204" pitchFamily="18" charset="0"/>
                <a:cs typeface="Calibri Light" panose="020F0302020204030204" pitchFamily="34" charset="0"/>
              </a:rPr>
              <a:t>phí</a:t>
            </a:r>
            <a:r>
              <a:rPr lang="en-US" sz="2400" dirty="0">
                <a:latin typeface="Source Serif Pro" panose="02040603050405020204" pitchFamily="18" charset="0"/>
                <a:ea typeface="Source Serif Pro" panose="02040603050405020204" pitchFamily="18" charset="0"/>
                <a:cs typeface="Calibri Light" panose="020F0302020204030204" pitchFamily="34" charset="0"/>
              </a:rPr>
              <a:t> </a:t>
            </a:r>
            <a:r>
              <a:rPr lang="en-US" sz="2400" dirty="0" err="1">
                <a:latin typeface="Source Serif Pro" panose="02040603050405020204" pitchFamily="18" charset="0"/>
                <a:ea typeface="Source Serif Pro" panose="02040603050405020204" pitchFamily="18" charset="0"/>
                <a:cs typeface="Calibri Light" panose="020F0302020204030204" pitchFamily="34" charset="0"/>
              </a:rPr>
              <a:t>cao</a:t>
            </a:r>
            <a:r>
              <a:rPr lang="en-US" sz="2400" dirty="0">
                <a:latin typeface="Source Serif Pro" panose="02040603050405020204" pitchFamily="18" charset="0"/>
                <a:ea typeface="Source Serif Pro" panose="02040603050405020204" pitchFamily="18" charset="0"/>
                <a:cs typeface="Calibri Light" panose="020F0302020204030204" pitchFamily="34" charset="0"/>
              </a:rPr>
              <a:t> </a:t>
            </a:r>
            <a:r>
              <a:rPr lang="en-US" sz="2400" dirty="0" err="1">
                <a:latin typeface="Source Serif Pro" panose="02040603050405020204" pitchFamily="18" charset="0"/>
                <a:ea typeface="Source Serif Pro" panose="02040603050405020204" pitchFamily="18" charset="0"/>
                <a:cs typeface="Calibri Light" panose="020F0302020204030204" pitchFamily="34" charset="0"/>
              </a:rPr>
              <a:t>về</a:t>
            </a:r>
            <a:r>
              <a:rPr lang="en-US" sz="2400" dirty="0">
                <a:latin typeface="Source Serif Pro" panose="02040603050405020204" pitchFamily="18" charset="0"/>
                <a:ea typeface="Source Serif Pro" panose="02040603050405020204" pitchFamily="18" charset="0"/>
                <a:cs typeface="Calibri Light" panose="020F0302020204030204" pitchFamily="34" charset="0"/>
              </a:rPr>
              <a:t> </a:t>
            </a:r>
            <a:r>
              <a:rPr lang="en-US" sz="2400" dirty="0" err="1">
                <a:latin typeface="Source Serif Pro" panose="02040603050405020204" pitchFamily="18" charset="0"/>
                <a:ea typeface="Source Serif Pro" panose="02040603050405020204" pitchFamily="18" charset="0"/>
                <a:cs typeface="Calibri Light" panose="020F0302020204030204" pitchFamily="34" charset="0"/>
              </a:rPr>
              <a:t>tài</a:t>
            </a:r>
            <a:r>
              <a:rPr lang="en-US" sz="2400" dirty="0">
                <a:latin typeface="Source Serif Pro" panose="02040603050405020204" pitchFamily="18" charset="0"/>
                <a:ea typeface="Source Serif Pro" panose="02040603050405020204" pitchFamily="18" charset="0"/>
                <a:cs typeface="Calibri Light" panose="020F0302020204030204" pitchFamily="34" charset="0"/>
              </a:rPr>
              <a:t> </a:t>
            </a:r>
            <a:r>
              <a:rPr lang="en-US" sz="2400" dirty="0" err="1">
                <a:latin typeface="Source Serif Pro" panose="02040603050405020204" pitchFamily="18" charset="0"/>
                <a:ea typeface="Source Serif Pro" panose="02040603050405020204" pitchFamily="18" charset="0"/>
                <a:cs typeface="Calibri Light" panose="020F0302020204030204" pitchFamily="34" charset="0"/>
              </a:rPr>
              <a:t>nguyên</a:t>
            </a:r>
            <a:endParaRPr lang="en-US" sz="2400" dirty="0">
              <a:latin typeface="Source Serif Pro" panose="02040603050405020204" pitchFamily="18" charset="0"/>
              <a:ea typeface="Source Serif Pro" panose="02040603050405020204" pitchFamily="18" charset="0"/>
              <a:cs typeface="Calibri Light" panose="020F0302020204030204" pitchFamily="34" charset="0"/>
            </a:endParaRPr>
          </a:p>
          <a:p>
            <a:pPr marL="457200" indent="-304800">
              <a:spcBef>
                <a:spcPts val="0"/>
              </a:spcBef>
              <a:buSzPts val="1200"/>
              <a:buFont typeface="Arial" pitchFamily="34" charset="0"/>
              <a:buChar char="●"/>
            </a:pPr>
            <a:r>
              <a:rPr lang="en-US" sz="2400" dirty="0" err="1">
                <a:latin typeface="Source Serif Pro" panose="02040603050405020204" pitchFamily="18" charset="0"/>
                <a:ea typeface="Source Serif Pro" panose="02040603050405020204" pitchFamily="18" charset="0"/>
                <a:cs typeface="Calibri Light" panose="020F0302020204030204" pitchFamily="34" charset="0"/>
              </a:rPr>
              <a:t>Khả</a:t>
            </a:r>
            <a:r>
              <a:rPr lang="en-US" sz="2400" dirty="0">
                <a:latin typeface="Source Serif Pro" panose="02040603050405020204" pitchFamily="18" charset="0"/>
                <a:ea typeface="Source Serif Pro" panose="02040603050405020204" pitchFamily="18" charset="0"/>
                <a:cs typeface="Calibri Light" panose="020F0302020204030204" pitchFamily="34" charset="0"/>
              </a:rPr>
              <a:t> </a:t>
            </a:r>
            <a:r>
              <a:rPr lang="en-US" sz="2400" dirty="0" err="1">
                <a:latin typeface="Source Serif Pro" panose="02040603050405020204" pitchFamily="18" charset="0"/>
                <a:ea typeface="Source Serif Pro" panose="02040603050405020204" pitchFamily="18" charset="0"/>
                <a:cs typeface="Calibri Light" panose="020F0302020204030204" pitchFamily="34" charset="0"/>
              </a:rPr>
              <a:t>năng</a:t>
            </a:r>
            <a:r>
              <a:rPr lang="en-US" sz="2400" dirty="0">
                <a:latin typeface="Source Serif Pro" panose="02040603050405020204" pitchFamily="18" charset="0"/>
                <a:ea typeface="Source Serif Pro" panose="02040603050405020204" pitchFamily="18" charset="0"/>
                <a:cs typeface="Calibri Light" panose="020F0302020204030204" pitchFamily="34" charset="0"/>
              </a:rPr>
              <a:t> </a:t>
            </a:r>
            <a:r>
              <a:rPr lang="en-US" sz="2400" dirty="0" err="1">
                <a:latin typeface="Source Serif Pro" panose="02040603050405020204" pitchFamily="18" charset="0"/>
                <a:ea typeface="Source Serif Pro" panose="02040603050405020204" pitchFamily="18" charset="0"/>
                <a:cs typeface="Calibri Light" panose="020F0302020204030204" pitchFamily="34" charset="0"/>
              </a:rPr>
              <a:t>thất</a:t>
            </a:r>
            <a:r>
              <a:rPr lang="en-US" sz="2400" dirty="0">
                <a:latin typeface="Source Serif Pro" panose="02040603050405020204" pitchFamily="18" charset="0"/>
                <a:ea typeface="Source Serif Pro" panose="02040603050405020204" pitchFamily="18" charset="0"/>
                <a:cs typeface="Calibri Light" panose="020F0302020204030204" pitchFamily="34" charset="0"/>
              </a:rPr>
              <a:t> </a:t>
            </a:r>
            <a:r>
              <a:rPr lang="en-US" sz="2400" dirty="0" err="1">
                <a:latin typeface="Source Serif Pro" panose="02040603050405020204" pitchFamily="18" charset="0"/>
                <a:ea typeface="Source Serif Pro" panose="02040603050405020204" pitchFamily="18" charset="0"/>
                <a:cs typeface="Calibri Light" panose="020F0302020204030204" pitchFamily="34" charset="0"/>
              </a:rPr>
              <a:t>bại</a:t>
            </a:r>
            <a:r>
              <a:rPr lang="en-US" sz="2400" dirty="0">
                <a:latin typeface="Source Serif Pro" panose="02040603050405020204" pitchFamily="18" charset="0"/>
                <a:ea typeface="Source Serif Pro" panose="02040603050405020204" pitchFamily="18" charset="0"/>
                <a:cs typeface="Calibri Light" panose="020F0302020204030204" pitchFamily="34" charset="0"/>
              </a:rPr>
              <a:t> </a:t>
            </a:r>
            <a:r>
              <a:rPr lang="en-US" sz="2400" dirty="0" err="1">
                <a:latin typeface="Source Serif Pro" panose="02040603050405020204" pitchFamily="18" charset="0"/>
                <a:ea typeface="Source Serif Pro" panose="02040603050405020204" pitchFamily="18" charset="0"/>
                <a:cs typeface="Calibri Light" panose="020F0302020204030204" pitchFamily="34" charset="0"/>
              </a:rPr>
              <a:t>dây</a:t>
            </a:r>
            <a:r>
              <a:rPr lang="en-US" sz="2400" dirty="0">
                <a:latin typeface="Source Serif Pro" panose="02040603050405020204" pitchFamily="18" charset="0"/>
                <a:ea typeface="Source Serif Pro" panose="02040603050405020204" pitchFamily="18" charset="0"/>
                <a:cs typeface="Calibri Light" panose="020F0302020204030204" pitchFamily="34" charset="0"/>
              </a:rPr>
              <a:t> </a:t>
            </a:r>
            <a:r>
              <a:rPr lang="en-US" sz="2400" dirty="0" err="1">
                <a:latin typeface="Source Serif Pro" panose="02040603050405020204" pitchFamily="18" charset="0"/>
                <a:ea typeface="Source Serif Pro" panose="02040603050405020204" pitchFamily="18" charset="0"/>
                <a:cs typeface="Calibri Light" panose="020F0302020204030204" pitchFamily="34" charset="0"/>
              </a:rPr>
              <a:t>chuyền</a:t>
            </a:r>
            <a:endParaRPr lang="en-US" sz="2400" dirty="0">
              <a:latin typeface="Source Serif Pro" panose="02040603050405020204" pitchFamily="18" charset="0"/>
              <a:ea typeface="Source Serif Pro" panose="02040603050405020204" pitchFamily="18" charset="0"/>
              <a:cs typeface="Calibri Light" panose="020F0302020204030204" pitchFamily="34"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hủ đề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279</TotalTime>
  <Words>2043</Words>
  <Application>Microsoft Office PowerPoint</Application>
  <PresentationFormat>Tùy chỉnh</PresentationFormat>
  <Paragraphs>206</Paragraphs>
  <Slides>20</Slides>
  <Notes>17</Notes>
  <HiddenSlides>0</HiddenSlides>
  <MMClips>0</MMClips>
  <ScaleCrop>false</ScaleCrop>
  <HeadingPairs>
    <vt:vector size="6" baseType="variant">
      <vt:variant>
        <vt:lpstr>Phông được Dùng</vt:lpstr>
      </vt:variant>
      <vt:variant>
        <vt:i4>10</vt:i4>
      </vt:variant>
      <vt:variant>
        <vt:lpstr>Chủ đề</vt:lpstr>
      </vt:variant>
      <vt:variant>
        <vt:i4>1</vt:i4>
      </vt:variant>
      <vt:variant>
        <vt:lpstr>Tiêu đề Bản chiếu</vt:lpstr>
      </vt:variant>
      <vt:variant>
        <vt:i4>20</vt:i4>
      </vt:variant>
    </vt:vector>
  </HeadingPairs>
  <TitlesOfParts>
    <vt:vector size="31" baseType="lpstr">
      <vt:lpstr>Be Vietnam Pro</vt:lpstr>
      <vt:lpstr>DM Sans Medium</vt:lpstr>
      <vt:lpstr>Raleway</vt:lpstr>
      <vt:lpstr>Calibri Light</vt:lpstr>
      <vt:lpstr>Nunito Light</vt:lpstr>
      <vt:lpstr>Source Serif Pro</vt:lpstr>
      <vt:lpstr>Source Serif Pro Bold</vt:lpstr>
      <vt:lpstr>Platypi Medium</vt:lpstr>
      <vt:lpstr>Syne</vt:lpstr>
      <vt:lpstr>Arial</vt:lpstr>
      <vt:lpstr>Office Theme</vt:lpstr>
      <vt:lpstr>Bản trình bày PowerPoint</vt:lpstr>
      <vt:lpstr>Giới thiệu đề tài</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LỰA CHỌN KIẾN TRÚC</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THANKS!</vt:lpstr>
      <vt:lpstr>DEMO</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Phan Thanh Thưởng</cp:lastModifiedBy>
  <cp:revision>15</cp:revision>
  <dcterms:created xsi:type="dcterms:W3CDTF">2024-12-09T15:53:27Z</dcterms:created>
  <dcterms:modified xsi:type="dcterms:W3CDTF">2024-12-11T02:48:25Z</dcterms:modified>
</cp:coreProperties>
</file>